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3" d="100"/>
          <a:sy n="103" d="100"/>
        </p:scale>
        <p:origin x="588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802.11-21/0226r1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62-00-0wng-wng-sc-meeting-minutes-2020-november-virtual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62-00-0wng-wng-sc-meeting-minutes-2020-november-virtual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2021-03-08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8 March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November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https://mentor.ieee.org/802.11/dcn/20/11-20-1762-00-0wng-wng-sc-meeting-minutes-2020-november-virtual-meeting.docx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“Wi-Fi and 5G RAN Convergence: Fine Grain and QoS differentiation in WLAN” – Binita Gupta (Intel), with Nigel Bird (Orange) and others from WBA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May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March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November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https://mentor.ieee.org/802.11/dcn/20/11-20-1762-00-0wng-wng-sc-meeting-minutes-2020-november-virtual-meeting.docx</a:t>
            </a:r>
            <a:r>
              <a:rPr lang="en-GB" altLang="en-US" sz="1600" dirty="0"/>
              <a:t> </a:t>
            </a:r>
          </a:p>
          <a:p>
            <a:pPr marL="457200" indent="-457200">
              <a:defRPr/>
            </a:pPr>
            <a:r>
              <a:rPr lang="en-GB" altLang="en-US" sz="20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8 March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May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27888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2881</TotalTime>
  <Words>1295</Words>
  <Application>Microsoft Office PowerPoint</Application>
  <PresentationFormat>Widescreen</PresentationFormat>
  <Paragraphs>167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1194</cp:revision>
  <cp:lastPrinted>1998-02-10T13:28:06Z</cp:lastPrinted>
  <dcterms:created xsi:type="dcterms:W3CDTF">2004-12-02T14:01:45Z</dcterms:created>
  <dcterms:modified xsi:type="dcterms:W3CDTF">2021-03-08T07:39:56Z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