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86" r:id="rId16"/>
    <p:sldId id="279" r:id="rId17"/>
    <p:sldId id="280" r:id="rId18"/>
    <p:sldId id="282" r:id="rId19"/>
    <p:sldId id="283" r:id="rId20"/>
    <p:sldId id="284" r:id="rId21"/>
    <p:sldId id="285" r:id="rId22"/>
    <p:sldId id="287" r:id="rId23"/>
    <p:sldId id="288" r:id="rId24"/>
    <p:sldId id="2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802.11-21/0216r3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2021-2-3</a:t>
            </a:r>
          </a:p>
        </p:txBody>
      </p:sp>
      <p:sp>
        <p:nvSpPr>
          <p:cNvPr id="6" name="Date Placeholder 3"/>
          <p:cNvSpPr>
            <a:spLocks noGrp="1"/>
          </p:cNvSpPr>
          <p:nvPr>
            <p:ph type="dt" idx="10"/>
          </p:nvPr>
        </p:nvSpPr>
        <p:spPr/>
        <p:txBody>
          <a:bodyPr/>
          <a:lstStyle/>
          <a:p>
            <a:r>
              <a:rPr lang="en-US"/>
              <a:t>February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fontScale="92500" lnSpcReduction="10000"/>
          </a:bodyPr>
          <a:lstStyle/>
          <a:p>
            <a:r>
              <a:rPr lang="en-GB" altLang="en-US" sz="1400" dirty="0"/>
              <a:t>Agenda Agreement </a:t>
            </a:r>
          </a:p>
          <a:p>
            <a:r>
              <a:rPr lang="en-GB" altLang="en-US" sz="1400" dirty="0"/>
              <a:t>Submissions to be discussed</a:t>
            </a:r>
          </a:p>
          <a:p>
            <a:pPr lvl="1"/>
            <a:r>
              <a:rPr lang="en-GB" altLang="en-US" sz="1400" dirty="0"/>
              <a:t>Meeting minutes approval 	</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11-21/0380r0    	LC terminology definitions</a:t>
            </a:r>
          </a:p>
          <a:p>
            <a:pPr marL="800100" lvl="1" indent="-342900">
              <a:buFont typeface="Arial" panose="020B0604020202020204" pitchFamily="34" charset="0"/>
              <a:buChar char="•"/>
            </a:pPr>
            <a:r>
              <a:rPr lang="en-GB" altLang="en-US" sz="1400" dirty="0"/>
              <a:t>11-21/0277r3 	proposed-text-for-4-3</a:t>
            </a:r>
          </a:p>
          <a:p>
            <a:pPr marL="800100" lvl="1" indent="-342900">
              <a:buFont typeface="Arial" panose="020B0604020202020204" pitchFamily="34" charset="0"/>
              <a:buChar char="•"/>
            </a:pPr>
            <a:r>
              <a:rPr lang="en-GB" altLang="en-US" sz="1400" dirty="0"/>
              <a:t>11-21/0276r3 	proposed-text-for-4-4</a:t>
            </a:r>
          </a:p>
          <a:p>
            <a:pPr marL="800100" lvl="1" indent="-342900">
              <a:buFont typeface="Arial" panose="020B0604020202020204" pitchFamily="34" charset="0"/>
              <a:buChar char="•"/>
            </a:pPr>
            <a:r>
              <a:rPr lang="en-GB" altLang="en-US" sz="1400" dirty="0"/>
              <a:t>11-21/0278r3		proposed-text-for-security-clause</a:t>
            </a:r>
          </a:p>
          <a:p>
            <a:pPr marL="800100" lvl="1" indent="-342900">
              <a:buFont typeface="Arial" panose="020B0604020202020204" pitchFamily="34" charset="0"/>
              <a:buChar char="•"/>
            </a:pPr>
            <a:endParaRPr lang="en-GB" altLang="en-US" sz="1400" dirty="0"/>
          </a:p>
          <a:p>
            <a:pPr lvl="1"/>
            <a:r>
              <a:rPr lang="en-GB" altLang="en-US" sz="1400" u="sng" dirty="0"/>
              <a:t>MAC contributions </a:t>
            </a:r>
          </a:p>
          <a:p>
            <a:pPr marL="800100" lvl="1" indent="-342900">
              <a:buFont typeface="Arial" panose="020B0604020202020204" pitchFamily="34" charset="0"/>
              <a:buChar char="•"/>
            </a:pPr>
            <a:r>
              <a:rPr lang="en-GB" altLang="en-US" sz="1400" dirty="0"/>
              <a:t>11-21-0279-03-00bb-proposed-text-for-mac-supporting-common-mode-phy</a:t>
            </a:r>
          </a:p>
          <a:p>
            <a:pPr marL="457200" lvl="1" indent="0"/>
            <a:endParaRPr lang="en-GB" altLang="en-US" sz="1400" dirty="0"/>
          </a:p>
          <a:p>
            <a:pPr lvl="1"/>
            <a:r>
              <a:rPr lang="en-GB" altLang="en-US" sz="1400" u="sng" dirty="0"/>
              <a:t>Comments on D0.3 LC PHY</a:t>
            </a:r>
          </a:p>
          <a:p>
            <a:pPr marL="800100" lvl="1" indent="-342900">
              <a:buFont typeface="Arial" panose="020B0604020202020204" pitchFamily="34" charset="0"/>
              <a:buChar char="•"/>
            </a:pPr>
            <a:r>
              <a:rPr lang="en-GB" altLang="en-US" sz="1400" dirty="0"/>
              <a:t>11-21/0378r0    Comments to improve D0.3 PHY text alignment</a:t>
            </a:r>
          </a:p>
          <a:p>
            <a:pPr marL="800100" lvl="1" indent="-342900">
              <a:buFont typeface="Arial" panose="020B0604020202020204" pitchFamily="34" charset="0"/>
              <a:buChar char="•"/>
            </a:pPr>
            <a:r>
              <a:rPr lang="en-GB" altLang="en-US" sz="1400" dirty="0"/>
              <a:t>11-21/0389r0    comments-against-d0-3</a:t>
            </a:r>
          </a:p>
          <a:p>
            <a:pPr lvl="1"/>
            <a:endParaRPr lang="en-GB" altLang="en-US" sz="1400" u="sng" dirty="0"/>
          </a:p>
          <a:p>
            <a:pPr lvl="1"/>
            <a:r>
              <a:rPr lang="en-GB" altLang="en-US" sz="1400" u="sng" dirty="0"/>
              <a:t>Common Mode PHY</a:t>
            </a:r>
          </a:p>
          <a:p>
            <a:pPr marL="800100" lvl="1" indent="-342900">
              <a:buFont typeface="Arial" panose="020B0604020202020204" pitchFamily="34" charset="0"/>
              <a:buChar char="•"/>
            </a:pPr>
            <a:r>
              <a:rPr lang="en-GB" altLang="en-US" sz="1400" dirty="0"/>
              <a:t>11-21/0280r1    proposal-of-relayed-</a:t>
            </a:r>
            <a:r>
              <a:rPr lang="en-GB" altLang="en-US" sz="1400" dirty="0" err="1"/>
              <a:t>cca</a:t>
            </a:r>
            <a:r>
              <a:rPr lang="en-GB" altLang="en-US" sz="1400" dirty="0"/>
              <a:t>-mechanism</a:t>
            </a:r>
          </a:p>
          <a:p>
            <a:pPr marL="800100" lvl="1" indent="-342900">
              <a:buFont typeface="Arial" panose="020B0604020202020204" pitchFamily="34" charset="0"/>
              <a:buChar char="•"/>
            </a:pPr>
            <a:r>
              <a:rPr lang="en-GB" altLang="en-US" sz="1400" dirty="0"/>
              <a:t>11-21/0342r3    comments-on-proposal-of-relayed-</a:t>
            </a:r>
            <a:r>
              <a:rPr lang="en-GB" altLang="en-US" sz="1400" dirty="0" err="1"/>
              <a:t>cca</a:t>
            </a:r>
            <a:r>
              <a:rPr lang="en-GB" altLang="en-US" sz="1400" dirty="0"/>
              <a:t>-mechanism</a:t>
            </a:r>
          </a:p>
          <a:p>
            <a:pPr marL="457200" lvl="1" indent="0"/>
            <a:endParaRPr lang="en-GB" altLang="en-US" sz="1400" dirty="0"/>
          </a:p>
          <a:p>
            <a:pPr marL="457200" lvl="1" indent="0"/>
            <a:r>
              <a:rPr lang="en-GB" altLang="en-US" sz="1400" u="sng" dirty="0"/>
              <a:t>HE Mode PHY</a:t>
            </a:r>
          </a:p>
          <a:p>
            <a:pPr lvl="1">
              <a:buFont typeface="Arial" panose="020B0604020202020204" pitchFamily="34" charset="0"/>
              <a:buChar char="•"/>
            </a:pPr>
            <a:r>
              <a:rPr lang="en-GB" altLang="en-US" sz="1400" dirty="0"/>
              <a:t>11-21/0379r0    Comments on LC HE PHY light interface</a:t>
            </a:r>
          </a:p>
          <a:p>
            <a:pPr lvl="1">
              <a:buFont typeface="Arial" panose="020B0604020202020204" pitchFamily="34" charset="0"/>
              <a:buChar char="•"/>
            </a:pPr>
            <a:r>
              <a:rPr lang="en-GB" altLang="en-US" sz="1400" dirty="0"/>
              <a:t>11-21/0381r0    Discussion on LC channel numbering and operating classes</a:t>
            </a:r>
          </a:p>
          <a:p>
            <a:pPr lvl="1">
              <a:buFont typeface="Arial" panose="020B0604020202020204" pitchFamily="34" charset="0"/>
              <a:buChar char="•"/>
            </a:pPr>
            <a:endParaRPr lang="en-GB" altLang="en-US" sz="1400" dirty="0"/>
          </a:p>
          <a:p>
            <a:pPr marL="457200" lvl="1" indent="0"/>
            <a:r>
              <a:rPr lang="en-GB" altLang="en-US" sz="1400" u="sng" dirty="0"/>
              <a:t>Coexistence of LC PHY modes</a:t>
            </a:r>
          </a:p>
          <a:p>
            <a:pPr lvl="1">
              <a:buFont typeface="Arial" panose="020B0604020202020204" pitchFamily="34" charset="0"/>
              <a:buChar char="•"/>
            </a:pPr>
            <a:r>
              <a:rPr lang="en-GB" altLang="en-US" sz="1400" dirty="0"/>
              <a:t>11-21/0382r0          Discussion on LC optimized mode coexistence with other 11bb PHYs</a:t>
            </a:r>
          </a:p>
          <a:p>
            <a:pPr lvl="1">
              <a:buFont typeface="Arial" panose="020B0604020202020204" pitchFamily="34" charset="0"/>
              <a:buChar char="•"/>
            </a:pPr>
            <a:r>
              <a:rPr lang="en-GB" altLang="en-US" sz="1400" dirty="0" err="1"/>
              <a:t>TGbb</a:t>
            </a:r>
            <a:r>
              <a:rPr lang="en-GB" altLang="en-US" sz="1400" dirty="0"/>
              <a:t> timeline discussion</a:t>
            </a:r>
          </a:p>
          <a:p>
            <a:pPr marL="457200" lvl="1" indent="0"/>
            <a:endParaRPr lang="en-GB" altLang="en-US" sz="1400" dirty="0"/>
          </a:p>
          <a:p>
            <a:pPr lvl="1">
              <a:buFont typeface="Arial" panose="020B0604020202020204" pitchFamily="34" charset="0"/>
              <a:buChar char="•"/>
            </a:pPr>
            <a:r>
              <a:rPr lang="en-GB" altLang="en-US" sz="1400" dirty="0"/>
              <a:t>11-21/0432r0		Comments on light interface and channel numbering</a:t>
            </a:r>
          </a:p>
          <a:p>
            <a:pPr marL="457200" lvl="1" indent="0"/>
            <a:endParaRPr lang="en-GB" altLang="en-US" sz="14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0.4 from the week</a:t>
            </a:r>
          </a:p>
          <a:p>
            <a:pPr marL="457200" lvl="1" indent="0"/>
            <a:endParaRPr lang="en-GB" altLang="en-US" sz="1400" dirty="0"/>
          </a:p>
          <a:p>
            <a:pPr marL="457200" lvl="1" indent="0"/>
            <a:r>
              <a:rPr lang="en-GB" altLang="en-US" sz="1400" dirty="0"/>
              <a:t>AOB</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 2021 interim meeting, specifically: </a:t>
            </a:r>
          </a:p>
          <a:p>
            <a:r>
              <a:rPr lang="en-GB" altLang="en-US" dirty="0"/>
              <a:t>	doc. 11-21/0116r0</a:t>
            </a:r>
          </a:p>
          <a:p>
            <a:endParaRPr lang="en-GB" altLang="en-US" sz="2000" dirty="0"/>
          </a:p>
          <a:p>
            <a:r>
              <a:rPr lang="en-GB" altLang="en-US" sz="2000" dirty="0"/>
              <a:t>Move: 		Matthias Wendt</a:t>
            </a:r>
          </a:p>
          <a:p>
            <a:r>
              <a:rPr lang="en-GB" altLang="en-US" sz="2000" dirty="0"/>
              <a:t>Second:		Tuncer Baykas</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 2021 and Mar.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Jan. 2021 and the Mar. 2021 meeting, specifically: </a:t>
            </a:r>
          </a:p>
          <a:p>
            <a:r>
              <a:rPr lang="en-GB" altLang="en-US" dirty="0"/>
              <a:t>	doc. 11-21/0376r0</a:t>
            </a:r>
          </a:p>
          <a:p>
            <a:r>
              <a:rPr lang="en-GB" altLang="en-US" dirty="0"/>
              <a:t>	doc. 11-21/0244r0</a:t>
            </a:r>
          </a:p>
          <a:p>
            <a:r>
              <a:rPr lang="en-GB" altLang="en-US" dirty="0"/>
              <a:t>	doc. 11-21/0243r0</a:t>
            </a:r>
          </a:p>
          <a:p>
            <a:endParaRPr lang="en-GB" altLang="en-US" sz="2000" dirty="0"/>
          </a:p>
          <a:p>
            <a:r>
              <a:rPr lang="en-GB" altLang="en-US" sz="2000" dirty="0"/>
              <a:t>Move: 		Matthias Wendt</a:t>
            </a:r>
          </a:p>
          <a:p>
            <a:r>
              <a:rPr lang="en-GB" altLang="en-US" sz="2000" dirty="0"/>
              <a:t>Second:		Tuncer Baykas</a:t>
            </a:r>
          </a:p>
          <a:p>
            <a:endParaRPr lang="en-GB" altLang="en-US" sz="2000" dirty="0"/>
          </a:p>
          <a:p>
            <a:r>
              <a:rPr lang="en-GB" altLang="en-US" sz="2000" dirty="0"/>
              <a:t>Y / N / A	unanimous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include the proposed draft text on page 3 of doc. 11-21/0380r0 LC terminology definitions and incorporate the changes into Draft 0.4.</a:t>
            </a:r>
          </a:p>
          <a:p>
            <a:endParaRPr lang="en-GB" altLang="en-US" sz="2000" dirty="0"/>
          </a:p>
          <a:p>
            <a:r>
              <a:rPr lang="en-GB" altLang="en-US" sz="2000" dirty="0"/>
              <a:t>Move: 		Kai Lennert Bober</a:t>
            </a:r>
          </a:p>
          <a:p>
            <a:r>
              <a:rPr lang="en-GB" altLang="en-US" sz="2000" dirty="0"/>
              <a:t>Second:		Matthias Wendt</a:t>
            </a:r>
          </a:p>
          <a:p>
            <a:endParaRPr lang="en-GB" altLang="en-US" sz="2000" dirty="0"/>
          </a:p>
          <a:p>
            <a:r>
              <a:rPr lang="en-GB" altLang="en-US" sz="2000" dirty="0"/>
              <a:t>Y / N / A	unanimous </a:t>
            </a:r>
          </a:p>
        </p:txBody>
      </p:sp>
    </p:spTree>
    <p:extLst>
      <p:ext uri="{BB962C8B-B14F-4D97-AF65-F5344CB8AC3E}">
        <p14:creationId xmlns:p14="http://schemas.microsoft.com/office/powerpoint/2010/main" val="2800448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replace the text on page 13 lines 10-18 of clause 4 (General description) in Draft 0.3 with:</a:t>
            </a:r>
          </a:p>
          <a:p>
            <a:r>
              <a:rPr lang="en-GB" altLang="en-US" dirty="0"/>
              <a:t>	“4.3 Components of the IEEE Std 802.11 architecture</a:t>
            </a:r>
          </a:p>
          <a:p>
            <a:r>
              <a:rPr lang="en-GB" altLang="en-US" dirty="0"/>
              <a:t>	</a:t>
            </a:r>
            <a:r>
              <a:rPr lang="en-GB" altLang="en-US" i="1" dirty="0"/>
              <a:t>Insert a new subclause after subclause 4.3.29 (</a:t>
            </a:r>
            <a:r>
              <a:rPr lang="en-GB" altLang="en-US" i="1" dirty="0" err="1"/>
              <a:t>Ethertype</a:t>
            </a:r>
            <a:r>
              <a:rPr lang="en-GB" altLang="en-US" i="1" dirty="0"/>
              <a:t> protocol discrimination (EPD)) as follows:</a:t>
            </a:r>
            <a:r>
              <a:rPr lang="en-GB" altLang="en-US" dirty="0"/>
              <a:t>” </a:t>
            </a:r>
          </a:p>
          <a:p>
            <a:r>
              <a:rPr lang="en-GB" altLang="en-US" dirty="0"/>
              <a:t>	Followed by the text in doc.11-21/0277r4 and incorporate the changes into Draft 0.4.</a:t>
            </a:r>
          </a:p>
          <a:p>
            <a:endParaRPr lang="en-GB" altLang="en-US" dirty="0"/>
          </a:p>
          <a:p>
            <a:r>
              <a:rPr lang="en-GB" altLang="en-US" sz="2000" dirty="0"/>
              <a:t>Move: 		Harry Bims</a:t>
            </a:r>
          </a:p>
          <a:p>
            <a:r>
              <a:rPr lang="en-GB" altLang="en-US" sz="2000" dirty="0"/>
              <a:t>Second:		Nancy Lee</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717197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replace page 14 lines 2-7 in Clause 31 (LC MAC specification) of Draft 0.3 with the text in doc. 11-21/0279r4 page 2 and incorporate the changes into Draft 0.4.</a:t>
            </a:r>
          </a:p>
          <a:p>
            <a:endParaRPr lang="en-GB" altLang="en-US" sz="2000" dirty="0"/>
          </a:p>
          <a:p>
            <a:r>
              <a:rPr lang="en-GB" altLang="en-US" sz="2000" dirty="0"/>
              <a:t>Move: 		Harry Bims</a:t>
            </a:r>
          </a:p>
          <a:p>
            <a:r>
              <a:rPr lang="en-GB" altLang="en-US" sz="2000" dirty="0"/>
              <a:t>Second:		Nancy Lee</a:t>
            </a:r>
          </a:p>
          <a:p>
            <a:endParaRPr lang="en-GB" altLang="en-US" sz="2000" dirty="0"/>
          </a:p>
          <a:p>
            <a:r>
              <a:rPr lang="en-GB" altLang="en-US" sz="2000" dirty="0"/>
              <a:t>Y / N / A	unanimous </a:t>
            </a:r>
          </a:p>
        </p:txBody>
      </p:sp>
    </p:spTree>
    <p:extLst>
      <p:ext uri="{BB962C8B-B14F-4D97-AF65-F5344CB8AC3E}">
        <p14:creationId xmlns:p14="http://schemas.microsoft.com/office/powerpoint/2010/main" val="335313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follow the instructions and content provided in doc. 11-21/0378r1 and incorporate the changes into Draft 0.4.</a:t>
            </a:r>
          </a:p>
          <a:p>
            <a:endParaRPr lang="en-GB" altLang="en-US" sz="2000" dirty="0"/>
          </a:p>
          <a:p>
            <a:r>
              <a:rPr lang="en-GB" altLang="en-US" sz="2000" dirty="0"/>
              <a:t>Move: 		Matthias Wendt</a:t>
            </a:r>
          </a:p>
          <a:p>
            <a:r>
              <a:rPr lang="en-GB" altLang="en-US" sz="2000" dirty="0"/>
              <a:t>Second:		Nancy Lee</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20651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apply the comment resolutions in doc. 11-21/0389r2 and incorporate the changes into Draft 0.4.</a:t>
            </a:r>
          </a:p>
          <a:p>
            <a:endParaRPr lang="en-GB" altLang="en-US" sz="2000" dirty="0"/>
          </a:p>
          <a:p>
            <a:r>
              <a:rPr lang="en-GB" altLang="en-US" sz="2000" dirty="0"/>
              <a:t>Move: 		Harry Bims</a:t>
            </a:r>
          </a:p>
          <a:p>
            <a:r>
              <a:rPr lang="en-GB" altLang="en-US" sz="2000" dirty="0"/>
              <a:t>Second:		Volker Jungnickel</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2629015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apply comment resolutions in doc. 11-21/0432r1 Comments on light interface and channel number and incorporate the changes into Draft 0.4.</a:t>
            </a:r>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33550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proposed timeline revision for </a:t>
            </a:r>
            <a:r>
              <a:rPr lang="en-GB" altLang="en-US" dirty="0" err="1"/>
              <a:t>TGbb</a:t>
            </a:r>
            <a:r>
              <a:rPr lang="en-GB" altLang="en-US" dirty="0"/>
              <a:t> in doc. 11-18/1290r8</a:t>
            </a:r>
          </a:p>
          <a:p>
            <a:endParaRPr lang="en-GB" altLang="en-US" sz="2000" dirty="0"/>
          </a:p>
          <a:p>
            <a:r>
              <a:rPr lang="en-GB" altLang="en-US" sz="2000" dirty="0"/>
              <a:t>Move: 		Volker Jungnickel </a:t>
            </a:r>
          </a:p>
          <a:p>
            <a:r>
              <a:rPr lang="en-GB" altLang="en-US" sz="2000" dirty="0"/>
              <a:t>Second:		Matthias Wendt </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950340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Teleconferences</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Proposed times:</a:t>
            </a:r>
          </a:p>
          <a:p>
            <a:pPr>
              <a:buFont typeface="Arial" panose="020B0604020202020204" pitchFamily="34" charset="0"/>
              <a:buChar char="•"/>
            </a:pPr>
            <a:r>
              <a:rPr lang="en-GB" altLang="en-US" dirty="0"/>
              <a:t>29 Mar at 11:00 EST (17:00 CET) for 1h</a:t>
            </a:r>
          </a:p>
          <a:p>
            <a:pPr>
              <a:buFont typeface="Arial" panose="020B0604020202020204" pitchFamily="34" charset="0"/>
              <a:buChar char="•"/>
            </a:pPr>
            <a:r>
              <a:rPr lang="en-GB" altLang="en-US" dirty="0"/>
              <a:t>12 Apr. at 11:00 EST (17:00 CET) for 1h</a:t>
            </a:r>
          </a:p>
          <a:p>
            <a:pPr>
              <a:buFont typeface="Arial" panose="020B0604020202020204" pitchFamily="34" charset="0"/>
              <a:buChar char="•"/>
            </a:pPr>
            <a:r>
              <a:rPr lang="en-GB" altLang="en-US" dirty="0"/>
              <a:t>26 Apr. at 11:00 EST (17:00 CET) for 1h</a:t>
            </a:r>
          </a:p>
          <a:p>
            <a:pPr>
              <a:buFont typeface="Arial" panose="020B0604020202020204" pitchFamily="34" charset="0"/>
              <a:buChar char="•"/>
            </a:pPr>
            <a:endParaRPr lang="en-GB" altLang="en-US" dirty="0"/>
          </a:p>
        </p:txBody>
      </p:sp>
    </p:spTree>
    <p:extLst>
      <p:ext uri="{BB962C8B-B14F-4D97-AF65-F5344CB8AC3E}">
        <p14:creationId xmlns:p14="http://schemas.microsoft.com/office/powerpoint/2010/main" val="3549580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2302</Words>
  <Application>Microsoft Office PowerPoint</Application>
  <PresentationFormat>Widescreen</PresentationFormat>
  <Paragraphs>326</Paragraphs>
  <Slides>24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Office Theme</vt:lpstr>
      <vt:lpstr>Document</vt:lpstr>
      <vt:lpstr>Light Communications Task Group (TGbb)  Mar.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Jan. 2021 meeting</vt:lpstr>
      <vt:lpstr>Motion to approve the minutes between the Jan. 2021 and Mar. 2021 meeting</vt:lpstr>
      <vt:lpstr>Motion</vt:lpstr>
      <vt:lpstr>Motion</vt:lpstr>
      <vt:lpstr>Motion</vt:lpstr>
      <vt:lpstr>Motion</vt:lpstr>
      <vt:lpstr>Motion</vt:lpstr>
      <vt:lpstr>Motion</vt:lpstr>
      <vt:lpstr>Motion</vt:lpstr>
      <vt:lpstr>Teleconferences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86</cp:revision>
  <cp:lastPrinted>1601-01-01T00:00:00Z</cp:lastPrinted>
  <dcterms:created xsi:type="dcterms:W3CDTF">2019-08-08T09:50:31Z</dcterms:created>
  <dcterms:modified xsi:type="dcterms:W3CDTF">2021-03-11T17:47:15Z</dcterms:modified>
</cp:coreProperties>
</file>