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256" r:id="rId5"/>
    <p:sldId id="257" r:id="rId6"/>
    <p:sldId id="265" r:id="rId7"/>
    <p:sldId id="393" r:id="rId8"/>
    <p:sldId id="426" r:id="rId9"/>
    <p:sldId id="394" r:id="rId10"/>
    <p:sldId id="368" r:id="rId11"/>
    <p:sldId id="268" r:id="rId12"/>
    <p:sldId id="283" r:id="rId13"/>
    <p:sldId id="284" r:id="rId14"/>
    <p:sldId id="280" r:id="rId15"/>
    <p:sldId id="372" r:id="rId16"/>
    <p:sldId id="367" r:id="rId17"/>
    <p:sldId id="371" r:id="rId18"/>
    <p:sldId id="427" r:id="rId19"/>
    <p:sldId id="428" r:id="rId20"/>
    <p:sldId id="429" r:id="rId21"/>
    <p:sldId id="430" r:id="rId22"/>
    <p:sldId id="415" r:id="rId23"/>
    <p:sldId id="419" r:id="rId24"/>
    <p:sldId id="431" r:id="rId25"/>
    <p:sldId id="432" r:id="rId26"/>
    <p:sldId id="433" r:id="rId27"/>
    <p:sldId id="27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103F0A-A1F6-49A8-A738-B6A26EA60E83}" v="22" dt="2021-03-03T03:49:40.9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89" d="100"/>
          <a:sy n="89" d="100"/>
        </p:scale>
        <p:origin x="110"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86B35343-2619-4899-89E3-FFCB81F52A7D}"/>
    <pc:docChg chg="undo custSel addSld delSld modSld modMainMaster">
      <pc:chgData name="Joseph Levy" userId="3766db8f-7892-44ce-ae9b-8fce39950acf" providerId="ADAL" clId="{86B35343-2619-4899-89E3-FFCB81F52A7D}" dt="2021-01-14T01:29:51.291" v="269" actId="20577"/>
      <pc:docMkLst>
        <pc:docMk/>
      </pc:docMkLst>
      <pc:sldChg chg="modSp mod">
        <pc:chgData name="Joseph Levy" userId="3766db8f-7892-44ce-ae9b-8fce39950acf" providerId="ADAL" clId="{86B35343-2619-4899-89E3-FFCB81F52A7D}" dt="2021-01-13T08:51:32.739" v="83" actId="1076"/>
        <pc:sldMkLst>
          <pc:docMk/>
          <pc:sldMk cId="0" sldId="257"/>
        </pc:sldMkLst>
        <pc:spChg chg="mod">
          <ac:chgData name="Joseph Levy" userId="3766db8f-7892-44ce-ae9b-8fce39950acf" providerId="ADAL" clId="{86B35343-2619-4899-89E3-FFCB81F52A7D}" dt="2021-01-13T08:51:32.739" v="83" actId="1076"/>
          <ac:spMkLst>
            <pc:docMk/>
            <pc:sldMk cId="0" sldId="257"/>
            <ac:spMk id="3" creationId="{443B98C9-C847-4EA9-A208-0AE53C2FE4EA}"/>
          </ac:spMkLst>
        </pc:spChg>
      </pc:sldChg>
      <pc:sldChg chg="del">
        <pc:chgData name="Joseph Levy" userId="3766db8f-7892-44ce-ae9b-8fce39950acf" providerId="ADAL" clId="{86B35343-2619-4899-89E3-FFCB81F52A7D}" dt="2021-01-13T08:39:52.202" v="2" actId="2696"/>
        <pc:sldMkLst>
          <pc:docMk/>
          <pc:sldMk cId="2646195327" sldId="408"/>
        </pc:sldMkLst>
      </pc:sldChg>
      <pc:sldChg chg="add">
        <pc:chgData name="Joseph Levy" userId="3766db8f-7892-44ce-ae9b-8fce39950acf" providerId="ADAL" clId="{86B35343-2619-4899-89E3-FFCB81F52A7D}" dt="2021-01-13T08:40:01.621" v="3"/>
        <pc:sldMkLst>
          <pc:docMk/>
          <pc:sldMk cId="3061819560" sldId="408"/>
        </pc:sldMkLst>
      </pc:sldChg>
      <pc:sldChg chg="del">
        <pc:chgData name="Joseph Levy" userId="3766db8f-7892-44ce-ae9b-8fce39950acf" providerId="ADAL" clId="{86B35343-2619-4899-89E3-FFCB81F52A7D}" dt="2021-01-13T08:39:52.202" v="2" actId="2696"/>
        <pc:sldMkLst>
          <pc:docMk/>
          <pc:sldMk cId="1846917527" sldId="409"/>
        </pc:sldMkLst>
      </pc:sldChg>
      <pc:sldChg chg="add">
        <pc:chgData name="Joseph Levy" userId="3766db8f-7892-44ce-ae9b-8fce39950acf" providerId="ADAL" clId="{86B35343-2619-4899-89E3-FFCB81F52A7D}" dt="2021-01-13T08:40:01.621" v="3"/>
        <pc:sldMkLst>
          <pc:docMk/>
          <pc:sldMk cId="3531154935" sldId="409"/>
        </pc:sldMkLst>
      </pc:sldChg>
      <pc:sldChg chg="del">
        <pc:chgData name="Joseph Levy" userId="3766db8f-7892-44ce-ae9b-8fce39950acf" providerId="ADAL" clId="{86B35343-2619-4899-89E3-FFCB81F52A7D}" dt="2021-01-13T08:39:52.202" v="2" actId="2696"/>
        <pc:sldMkLst>
          <pc:docMk/>
          <pc:sldMk cId="2784985974" sldId="410"/>
        </pc:sldMkLst>
      </pc:sldChg>
      <pc:sldChg chg="add">
        <pc:chgData name="Joseph Levy" userId="3766db8f-7892-44ce-ae9b-8fce39950acf" providerId="ADAL" clId="{86B35343-2619-4899-89E3-FFCB81F52A7D}" dt="2021-01-13T08:40:01.621" v="3"/>
        <pc:sldMkLst>
          <pc:docMk/>
          <pc:sldMk cId="4167690191" sldId="410"/>
        </pc:sldMkLst>
      </pc:sldChg>
      <pc:sldChg chg="add">
        <pc:chgData name="Joseph Levy" userId="3766db8f-7892-44ce-ae9b-8fce39950acf" providerId="ADAL" clId="{86B35343-2619-4899-89E3-FFCB81F52A7D}" dt="2021-01-13T08:40:01.621" v="3"/>
        <pc:sldMkLst>
          <pc:docMk/>
          <pc:sldMk cId="2263501197" sldId="411"/>
        </pc:sldMkLst>
      </pc:sldChg>
      <pc:sldChg chg="del">
        <pc:chgData name="Joseph Levy" userId="3766db8f-7892-44ce-ae9b-8fce39950acf" providerId="ADAL" clId="{86B35343-2619-4899-89E3-FFCB81F52A7D}" dt="2021-01-13T08:39:52.202" v="2" actId="2696"/>
        <pc:sldMkLst>
          <pc:docMk/>
          <pc:sldMk cId="2717060803" sldId="411"/>
        </pc:sldMkLst>
      </pc:sldChg>
      <pc:sldChg chg="modSp mod">
        <pc:chgData name="Joseph Levy" userId="3766db8f-7892-44ce-ae9b-8fce39950acf" providerId="ADAL" clId="{86B35343-2619-4899-89E3-FFCB81F52A7D}" dt="2021-01-14T00:22:39.424" v="122" actId="20577"/>
        <pc:sldMkLst>
          <pc:docMk/>
          <pc:sldMk cId="2213265675" sldId="413"/>
        </pc:sldMkLst>
        <pc:spChg chg="mod">
          <ac:chgData name="Joseph Levy" userId="3766db8f-7892-44ce-ae9b-8fce39950acf" providerId="ADAL" clId="{86B35343-2619-4899-89E3-FFCB81F52A7D}" dt="2021-01-14T00:22:39.424" v="122" actId="20577"/>
          <ac:spMkLst>
            <pc:docMk/>
            <pc:sldMk cId="2213265675" sldId="413"/>
            <ac:spMk id="8" creationId="{FC17CA4D-144A-4BEB-8E31-76C9F0AC175D}"/>
          </ac:spMkLst>
        </pc:spChg>
      </pc:sldChg>
      <pc:sldChg chg="modSp mod">
        <pc:chgData name="Joseph Levy" userId="3766db8f-7892-44ce-ae9b-8fce39950acf" providerId="ADAL" clId="{86B35343-2619-4899-89E3-FFCB81F52A7D}" dt="2021-01-14T00:33:43.515" v="155" actId="20577"/>
        <pc:sldMkLst>
          <pc:docMk/>
          <pc:sldMk cId="3768657575" sldId="414"/>
        </pc:sldMkLst>
        <pc:spChg chg="mod">
          <ac:chgData name="Joseph Levy" userId="3766db8f-7892-44ce-ae9b-8fce39950acf" providerId="ADAL" clId="{86B35343-2619-4899-89E3-FFCB81F52A7D}" dt="2021-01-14T00:33:43.515" v="155" actId="20577"/>
          <ac:spMkLst>
            <pc:docMk/>
            <pc:sldMk cId="3768657575" sldId="414"/>
            <ac:spMk id="8" creationId="{FC17CA4D-144A-4BEB-8E31-76C9F0AC175D}"/>
          </ac:spMkLst>
        </pc:spChg>
      </pc:sldChg>
      <pc:sldChg chg="modSp mod">
        <pc:chgData name="Joseph Levy" userId="3766db8f-7892-44ce-ae9b-8fce39950acf" providerId="ADAL" clId="{86B35343-2619-4899-89E3-FFCB81F52A7D}" dt="2021-01-14T00:48:29.740" v="186" actId="20577"/>
        <pc:sldMkLst>
          <pc:docMk/>
          <pc:sldMk cId="2317574386" sldId="415"/>
        </pc:sldMkLst>
        <pc:spChg chg="mod">
          <ac:chgData name="Joseph Levy" userId="3766db8f-7892-44ce-ae9b-8fce39950acf" providerId="ADAL" clId="{86B35343-2619-4899-89E3-FFCB81F52A7D}" dt="2021-01-13T08:40:55.966" v="9" actId="6549"/>
          <ac:spMkLst>
            <pc:docMk/>
            <pc:sldMk cId="2317574386" sldId="415"/>
            <ac:spMk id="7" creationId="{3BD94CF7-E331-4AB6-B45A-86FA2B936E2F}"/>
          </ac:spMkLst>
        </pc:spChg>
        <pc:spChg chg="mod">
          <ac:chgData name="Joseph Levy" userId="3766db8f-7892-44ce-ae9b-8fce39950acf" providerId="ADAL" clId="{86B35343-2619-4899-89E3-FFCB81F52A7D}" dt="2021-01-14T00:48:29.740" v="186" actId="20577"/>
          <ac:spMkLst>
            <pc:docMk/>
            <pc:sldMk cId="2317574386" sldId="415"/>
            <ac:spMk id="8" creationId="{FC17CA4D-144A-4BEB-8E31-76C9F0AC175D}"/>
          </ac:spMkLst>
        </pc:spChg>
      </pc:sldChg>
      <pc:sldChg chg="modSp mod">
        <pc:chgData name="Joseph Levy" userId="3766db8f-7892-44ce-ae9b-8fce39950acf" providerId="ADAL" clId="{86B35343-2619-4899-89E3-FFCB81F52A7D}" dt="2021-01-14T01:29:51.291" v="269" actId="20577"/>
        <pc:sldMkLst>
          <pc:docMk/>
          <pc:sldMk cId="4227651981" sldId="419"/>
        </pc:sldMkLst>
        <pc:spChg chg="mod">
          <ac:chgData name="Joseph Levy" userId="3766db8f-7892-44ce-ae9b-8fce39950acf" providerId="ADAL" clId="{86B35343-2619-4899-89E3-FFCB81F52A7D}" dt="2021-01-14T01:29:51.291" v="269" actId="20577"/>
          <ac:spMkLst>
            <pc:docMk/>
            <pc:sldMk cId="4227651981" sldId="419"/>
            <ac:spMk id="8" creationId="{FC17CA4D-144A-4BEB-8E31-76C9F0AC175D}"/>
          </ac:spMkLst>
        </pc:spChg>
      </pc:sldChg>
      <pc:sldChg chg="del">
        <pc:chgData name="Joseph Levy" userId="3766db8f-7892-44ce-ae9b-8fce39950acf" providerId="ADAL" clId="{86B35343-2619-4899-89E3-FFCB81F52A7D}" dt="2021-01-13T08:39:17.992" v="1" actId="47"/>
        <pc:sldMkLst>
          <pc:docMk/>
          <pc:sldMk cId="211492577" sldId="422"/>
        </pc:sldMkLst>
      </pc:sldChg>
      <pc:sldChg chg="del">
        <pc:chgData name="Joseph Levy" userId="3766db8f-7892-44ce-ae9b-8fce39950acf" providerId="ADAL" clId="{86B35343-2619-4899-89E3-FFCB81F52A7D}" dt="2021-01-14T00:34:27.655" v="156" actId="2696"/>
        <pc:sldMkLst>
          <pc:docMk/>
          <pc:sldMk cId="740693198" sldId="424"/>
        </pc:sldMkLst>
      </pc:sldChg>
      <pc:sldChg chg="add">
        <pc:chgData name="Joseph Levy" userId="3766db8f-7892-44ce-ae9b-8fce39950acf" providerId="ADAL" clId="{86B35343-2619-4899-89E3-FFCB81F52A7D}" dt="2021-01-13T08:39:12.816" v="0"/>
        <pc:sldMkLst>
          <pc:docMk/>
          <pc:sldMk cId="1756703761" sldId="425"/>
        </pc:sldMkLst>
      </pc:sldChg>
      <pc:sldMasterChg chg="modSp mod">
        <pc:chgData name="Joseph Levy" userId="3766db8f-7892-44ce-ae9b-8fce39950acf" providerId="ADAL" clId="{86B35343-2619-4899-89E3-FFCB81F52A7D}" dt="2021-01-13T08:51:54.435" v="85" actId="6549"/>
        <pc:sldMasterMkLst>
          <pc:docMk/>
          <pc:sldMasterMk cId="0" sldId="2147483648"/>
        </pc:sldMasterMkLst>
        <pc:spChg chg="mod">
          <ac:chgData name="Joseph Levy" userId="3766db8f-7892-44ce-ae9b-8fce39950acf" providerId="ADAL" clId="{86B35343-2619-4899-89E3-FFCB81F52A7D}" dt="2021-01-13T08:51:54.435" v="85" actId="6549"/>
          <ac:spMkLst>
            <pc:docMk/>
            <pc:sldMasterMk cId="0" sldId="2147483648"/>
            <ac:spMk id="10" creationId="{00000000-0000-0000-0000-000000000000}"/>
          </ac:spMkLst>
        </pc:spChg>
      </pc:sldMasterChg>
    </pc:docChg>
  </pc:docChgLst>
  <pc:docChgLst>
    <pc:chgData name="Joseph Levy" userId="3766db8f-7892-44ce-ae9b-8fce39950acf" providerId="ADAL" clId="{6A103F0A-A1F6-49A8-A738-B6A26EA60E83}"/>
    <pc:docChg chg="undo custSel addSld delSld modSld modMainMaster">
      <pc:chgData name="Joseph Levy" userId="3766db8f-7892-44ce-ae9b-8fce39950acf" providerId="ADAL" clId="{6A103F0A-A1F6-49A8-A738-B6A26EA60E83}" dt="2021-03-03T03:59:54.242" v="2386" actId="313"/>
      <pc:docMkLst>
        <pc:docMk/>
      </pc:docMkLst>
      <pc:sldChg chg="modSp mod">
        <pc:chgData name="Joseph Levy" userId="3766db8f-7892-44ce-ae9b-8fce39950acf" providerId="ADAL" clId="{6A103F0A-A1F6-49A8-A738-B6A26EA60E83}" dt="2021-02-03T16:40:52.022" v="5" actId="6549"/>
        <pc:sldMkLst>
          <pc:docMk/>
          <pc:sldMk cId="0" sldId="256"/>
        </pc:sldMkLst>
        <pc:spChg chg="mod">
          <ac:chgData name="Joseph Levy" userId="3766db8f-7892-44ce-ae9b-8fce39950acf" providerId="ADAL" clId="{6A103F0A-A1F6-49A8-A738-B6A26EA60E83}" dt="2021-02-03T16:40:52.022" v="5" actId="6549"/>
          <ac:spMkLst>
            <pc:docMk/>
            <pc:sldMk cId="0" sldId="256"/>
            <ac:spMk id="3074" creationId="{00000000-0000-0000-0000-000000000000}"/>
          </ac:spMkLst>
        </pc:spChg>
      </pc:sldChg>
      <pc:sldChg chg="modSp mod">
        <pc:chgData name="Joseph Levy" userId="3766db8f-7892-44ce-ae9b-8fce39950acf" providerId="ADAL" clId="{6A103F0A-A1F6-49A8-A738-B6A26EA60E83}" dt="2021-02-03T16:42:56.372" v="48" actId="1076"/>
        <pc:sldMkLst>
          <pc:docMk/>
          <pc:sldMk cId="0" sldId="257"/>
        </pc:sldMkLst>
        <pc:spChg chg="mod">
          <ac:chgData name="Joseph Levy" userId="3766db8f-7892-44ce-ae9b-8fce39950acf" providerId="ADAL" clId="{6A103F0A-A1F6-49A8-A738-B6A26EA60E83}" dt="2021-02-03T16:42:56.372" v="48" actId="1076"/>
          <ac:spMkLst>
            <pc:docMk/>
            <pc:sldMk cId="0" sldId="257"/>
            <ac:spMk id="3" creationId="{443B98C9-C847-4EA9-A208-0AE53C2FE4EA}"/>
          </ac:spMkLst>
        </pc:spChg>
        <pc:spChg chg="mod">
          <ac:chgData name="Joseph Levy" userId="3766db8f-7892-44ce-ae9b-8fce39950acf" providerId="ADAL" clId="{6A103F0A-A1F6-49A8-A738-B6A26EA60E83}" dt="2021-02-03T16:42:28.159" v="43" actId="14100"/>
          <ac:spMkLst>
            <pc:docMk/>
            <pc:sldMk cId="0" sldId="257"/>
            <ac:spMk id="4097" creationId="{00000000-0000-0000-0000-000000000000}"/>
          </ac:spMkLst>
        </pc:spChg>
        <pc:spChg chg="mod">
          <ac:chgData name="Joseph Levy" userId="3766db8f-7892-44ce-ae9b-8fce39950acf" providerId="ADAL" clId="{6A103F0A-A1F6-49A8-A738-B6A26EA60E83}" dt="2021-02-03T16:42:48.418" v="47" actId="14100"/>
          <ac:spMkLst>
            <pc:docMk/>
            <pc:sldMk cId="0" sldId="257"/>
            <ac:spMk id="4098" creationId="{00000000-0000-0000-0000-000000000000}"/>
          </ac:spMkLst>
        </pc:spChg>
      </pc:sldChg>
      <pc:sldChg chg="modSp mod">
        <pc:chgData name="Joseph Levy" userId="3766db8f-7892-44ce-ae9b-8fce39950acf" providerId="ADAL" clId="{6A103F0A-A1F6-49A8-A738-B6A26EA60E83}" dt="2021-02-03T16:43:41.551" v="64" actId="20577"/>
        <pc:sldMkLst>
          <pc:docMk/>
          <pc:sldMk cId="3512326192" sldId="265"/>
        </pc:sldMkLst>
        <pc:spChg chg="mod">
          <ac:chgData name="Joseph Levy" userId="3766db8f-7892-44ce-ae9b-8fce39950acf" providerId="ADAL" clId="{6A103F0A-A1F6-49A8-A738-B6A26EA60E83}" dt="2021-02-03T16:43:41.551" v="64" actId="20577"/>
          <ac:spMkLst>
            <pc:docMk/>
            <pc:sldMk cId="3512326192" sldId="265"/>
            <ac:spMk id="10243" creationId="{00000000-0000-0000-0000-000000000000}"/>
          </ac:spMkLst>
        </pc:spChg>
      </pc:sldChg>
      <pc:sldChg chg="modSp mod">
        <pc:chgData name="Joseph Levy" userId="3766db8f-7892-44ce-ae9b-8fce39950acf" providerId="ADAL" clId="{6A103F0A-A1F6-49A8-A738-B6A26EA60E83}" dt="2021-03-03T03:31:05.737" v="1801" actId="14100"/>
        <pc:sldMkLst>
          <pc:docMk/>
          <pc:sldMk cId="884494122" sldId="274"/>
        </pc:sldMkLst>
        <pc:spChg chg="mod">
          <ac:chgData name="Joseph Levy" userId="3766db8f-7892-44ce-ae9b-8fce39950acf" providerId="ADAL" clId="{6A103F0A-A1F6-49A8-A738-B6A26EA60E83}" dt="2021-03-03T03:31:05.737" v="1801" actId="14100"/>
          <ac:spMkLst>
            <pc:docMk/>
            <pc:sldMk cId="884494122" sldId="274"/>
            <ac:spMk id="37891" creationId="{00000000-0000-0000-0000-000000000000}"/>
          </ac:spMkLst>
        </pc:spChg>
      </pc:sldChg>
      <pc:sldChg chg="del">
        <pc:chgData name="Joseph Levy" userId="3766db8f-7892-44ce-ae9b-8fce39950acf" providerId="ADAL" clId="{6A103F0A-A1F6-49A8-A738-B6A26EA60E83}" dt="2021-03-03T03:03:39.911" v="1371" actId="47"/>
        <pc:sldMkLst>
          <pc:docMk/>
          <pc:sldMk cId="2972509850" sldId="370"/>
        </pc:sldMkLst>
      </pc:sldChg>
      <pc:sldChg chg="modSp mod">
        <pc:chgData name="Joseph Levy" userId="3766db8f-7892-44ce-ae9b-8fce39950acf" providerId="ADAL" clId="{6A103F0A-A1F6-49A8-A738-B6A26EA60E83}" dt="2021-03-03T03:50:31.122" v="2366" actId="115"/>
        <pc:sldMkLst>
          <pc:docMk/>
          <pc:sldMk cId="1014535486" sldId="371"/>
        </pc:sldMkLst>
        <pc:spChg chg="mod">
          <ac:chgData name="Joseph Levy" userId="3766db8f-7892-44ce-ae9b-8fce39950acf" providerId="ADAL" clId="{6A103F0A-A1F6-49A8-A738-B6A26EA60E83}" dt="2021-03-03T03:50:31.122" v="2366" actId="115"/>
          <ac:spMkLst>
            <pc:docMk/>
            <pc:sldMk cId="1014535486" sldId="371"/>
            <ac:spMk id="3" creationId="{00000000-0000-0000-0000-000000000000}"/>
          </ac:spMkLst>
        </pc:spChg>
      </pc:sldChg>
      <pc:sldChg chg="modSp mod">
        <pc:chgData name="Joseph Levy" userId="3766db8f-7892-44ce-ae9b-8fce39950acf" providerId="ADAL" clId="{6A103F0A-A1F6-49A8-A738-B6A26EA60E83}" dt="2021-03-03T03:59:28.385" v="2385" actId="6549"/>
        <pc:sldMkLst>
          <pc:docMk/>
          <pc:sldMk cId="228013750" sldId="372"/>
        </pc:sldMkLst>
        <pc:spChg chg="mod">
          <ac:chgData name="Joseph Levy" userId="3766db8f-7892-44ce-ae9b-8fce39950acf" providerId="ADAL" clId="{6A103F0A-A1F6-49A8-A738-B6A26EA60E83}" dt="2021-03-03T03:59:28.385" v="2385" actId="6549"/>
          <ac:spMkLst>
            <pc:docMk/>
            <pc:sldMk cId="228013750" sldId="372"/>
            <ac:spMk id="3" creationId="{FBED7279-1AEF-4601-9E91-E8A0F406CE2C}"/>
          </ac:spMkLst>
        </pc:spChg>
      </pc:sldChg>
      <pc:sldChg chg="addSp delSp modSp mod">
        <pc:chgData name="Joseph Levy" userId="3766db8f-7892-44ce-ae9b-8fce39950acf" providerId="ADAL" clId="{6A103F0A-A1F6-49A8-A738-B6A26EA60E83}" dt="2021-03-03T03:44:19.561" v="2342" actId="20577"/>
        <pc:sldMkLst>
          <pc:docMk/>
          <pc:sldMk cId="1942127335" sldId="393"/>
        </pc:sldMkLst>
        <pc:spChg chg="mod">
          <ac:chgData name="Joseph Levy" userId="3766db8f-7892-44ce-ae9b-8fce39950acf" providerId="ADAL" clId="{6A103F0A-A1F6-49A8-A738-B6A26EA60E83}" dt="2021-03-03T03:44:19.561" v="2342" actId="20577"/>
          <ac:spMkLst>
            <pc:docMk/>
            <pc:sldMk cId="1942127335" sldId="393"/>
            <ac:spMk id="20483" creationId="{00000000-0000-0000-0000-000000000000}"/>
          </ac:spMkLst>
        </pc:spChg>
        <pc:graphicFrameChg chg="add del mod">
          <ac:chgData name="Joseph Levy" userId="3766db8f-7892-44ce-ae9b-8fce39950acf" providerId="ADAL" clId="{6A103F0A-A1F6-49A8-A738-B6A26EA60E83}" dt="2021-02-03T16:45:06.685" v="90"/>
          <ac:graphicFrameMkLst>
            <pc:docMk/>
            <pc:sldMk cId="1942127335" sldId="393"/>
            <ac:graphicFrameMk id="5" creationId="{3D91C59C-93CB-49C7-9C16-940F0F0C238E}"/>
          </ac:graphicFrameMkLst>
        </pc:graphicFrameChg>
      </pc:sldChg>
      <pc:sldChg chg="modSp mod">
        <pc:chgData name="Joseph Levy" userId="3766db8f-7892-44ce-ae9b-8fce39950acf" providerId="ADAL" clId="{6A103F0A-A1F6-49A8-A738-B6A26EA60E83}" dt="2021-03-03T03:52:10.271" v="2375" actId="20577"/>
        <pc:sldMkLst>
          <pc:docMk/>
          <pc:sldMk cId="3629360698" sldId="394"/>
        </pc:sldMkLst>
        <pc:spChg chg="mod">
          <ac:chgData name="Joseph Levy" userId="3766db8f-7892-44ce-ae9b-8fce39950acf" providerId="ADAL" clId="{6A103F0A-A1F6-49A8-A738-B6A26EA60E83}" dt="2021-03-03T03:52:10.271" v="2375" actId="20577"/>
          <ac:spMkLst>
            <pc:docMk/>
            <pc:sldMk cId="3629360698" sldId="394"/>
            <ac:spMk id="20483" creationId="{00000000-0000-0000-0000-000000000000}"/>
          </ac:spMkLst>
        </pc:spChg>
      </pc:sldChg>
      <pc:sldChg chg="modSp del mod">
        <pc:chgData name="Joseph Levy" userId="3766db8f-7892-44ce-ae9b-8fce39950acf" providerId="ADAL" clId="{6A103F0A-A1F6-49A8-A738-B6A26EA60E83}" dt="2021-03-03T03:13:03.010" v="1589" actId="47"/>
        <pc:sldMkLst>
          <pc:docMk/>
          <pc:sldMk cId="3670489836" sldId="395"/>
        </pc:sldMkLst>
        <pc:spChg chg="mod">
          <ac:chgData name="Joseph Levy" userId="3766db8f-7892-44ce-ae9b-8fce39950acf" providerId="ADAL" clId="{6A103F0A-A1F6-49A8-A738-B6A26EA60E83}" dt="2021-03-03T03:03:58.814" v="1373" actId="6549"/>
          <ac:spMkLst>
            <pc:docMk/>
            <pc:sldMk cId="3670489836" sldId="395"/>
            <ac:spMk id="3" creationId="{9D800194-6C28-4B68-8C28-CC3A8B96A2C7}"/>
          </ac:spMkLst>
        </pc:spChg>
      </pc:sldChg>
      <pc:sldChg chg="del">
        <pc:chgData name="Joseph Levy" userId="3766db8f-7892-44ce-ae9b-8fce39950acf" providerId="ADAL" clId="{6A103F0A-A1F6-49A8-A738-B6A26EA60E83}" dt="2021-03-03T03:05:55.374" v="1384" actId="47"/>
        <pc:sldMkLst>
          <pc:docMk/>
          <pc:sldMk cId="3061819560" sldId="408"/>
        </pc:sldMkLst>
      </pc:sldChg>
      <pc:sldChg chg="del">
        <pc:chgData name="Joseph Levy" userId="3766db8f-7892-44ce-ae9b-8fce39950acf" providerId="ADAL" clId="{6A103F0A-A1F6-49A8-A738-B6A26EA60E83}" dt="2021-03-03T03:05:55.374" v="1384" actId="47"/>
        <pc:sldMkLst>
          <pc:docMk/>
          <pc:sldMk cId="3531154935" sldId="409"/>
        </pc:sldMkLst>
      </pc:sldChg>
      <pc:sldChg chg="del">
        <pc:chgData name="Joseph Levy" userId="3766db8f-7892-44ce-ae9b-8fce39950acf" providerId="ADAL" clId="{6A103F0A-A1F6-49A8-A738-B6A26EA60E83}" dt="2021-03-03T03:05:55.374" v="1384" actId="47"/>
        <pc:sldMkLst>
          <pc:docMk/>
          <pc:sldMk cId="4167690191" sldId="410"/>
        </pc:sldMkLst>
      </pc:sldChg>
      <pc:sldChg chg="del">
        <pc:chgData name="Joseph Levy" userId="3766db8f-7892-44ce-ae9b-8fce39950acf" providerId="ADAL" clId="{6A103F0A-A1F6-49A8-A738-B6A26EA60E83}" dt="2021-03-03T03:05:55.374" v="1384" actId="47"/>
        <pc:sldMkLst>
          <pc:docMk/>
          <pc:sldMk cId="2263501197" sldId="411"/>
        </pc:sldMkLst>
      </pc:sldChg>
      <pc:sldChg chg="del">
        <pc:chgData name="Joseph Levy" userId="3766db8f-7892-44ce-ae9b-8fce39950acf" providerId="ADAL" clId="{6A103F0A-A1F6-49A8-A738-B6A26EA60E83}" dt="2021-03-03T03:04:42.809" v="1375" actId="47"/>
        <pc:sldMkLst>
          <pc:docMk/>
          <pc:sldMk cId="69040892" sldId="412"/>
        </pc:sldMkLst>
      </pc:sldChg>
      <pc:sldChg chg="del">
        <pc:chgData name="Joseph Levy" userId="3766db8f-7892-44ce-ae9b-8fce39950acf" providerId="ADAL" clId="{6A103F0A-A1F6-49A8-A738-B6A26EA60E83}" dt="2021-03-03T03:04:44.865" v="1376" actId="47"/>
        <pc:sldMkLst>
          <pc:docMk/>
          <pc:sldMk cId="2213265675" sldId="413"/>
        </pc:sldMkLst>
      </pc:sldChg>
      <pc:sldChg chg="del">
        <pc:chgData name="Joseph Levy" userId="3766db8f-7892-44ce-ae9b-8fce39950acf" providerId="ADAL" clId="{6A103F0A-A1F6-49A8-A738-B6A26EA60E83}" dt="2021-03-03T03:04:45.564" v="1377" actId="47"/>
        <pc:sldMkLst>
          <pc:docMk/>
          <pc:sldMk cId="3768657575" sldId="414"/>
        </pc:sldMkLst>
      </pc:sldChg>
      <pc:sldChg chg="modSp mod">
        <pc:chgData name="Joseph Levy" userId="3766db8f-7892-44ce-ae9b-8fce39950acf" providerId="ADAL" clId="{6A103F0A-A1F6-49A8-A738-B6A26EA60E83}" dt="2021-03-03T03:15:23.119" v="1602" actId="20577"/>
        <pc:sldMkLst>
          <pc:docMk/>
          <pc:sldMk cId="2317574386" sldId="415"/>
        </pc:sldMkLst>
        <pc:spChg chg="mod">
          <ac:chgData name="Joseph Levy" userId="3766db8f-7892-44ce-ae9b-8fce39950acf" providerId="ADAL" clId="{6A103F0A-A1F6-49A8-A738-B6A26EA60E83}" dt="2021-03-03T03:15:23.119" v="1602" actId="20577"/>
          <ac:spMkLst>
            <pc:docMk/>
            <pc:sldMk cId="2317574386" sldId="415"/>
            <ac:spMk id="7" creationId="{3BD94CF7-E331-4AB6-B45A-86FA2B936E2F}"/>
          </ac:spMkLst>
        </pc:spChg>
      </pc:sldChg>
      <pc:sldChg chg="del">
        <pc:chgData name="Joseph Levy" userId="3766db8f-7892-44ce-ae9b-8fce39950acf" providerId="ADAL" clId="{6A103F0A-A1F6-49A8-A738-B6A26EA60E83}" dt="2021-03-03T03:05:03.253" v="1379" actId="47"/>
        <pc:sldMkLst>
          <pc:docMk/>
          <pc:sldMk cId="1640160201" sldId="416"/>
        </pc:sldMkLst>
      </pc:sldChg>
      <pc:sldChg chg="del">
        <pc:chgData name="Joseph Levy" userId="3766db8f-7892-44ce-ae9b-8fce39950acf" providerId="ADAL" clId="{6A103F0A-A1F6-49A8-A738-B6A26EA60E83}" dt="2021-03-03T03:05:04.948" v="1380" actId="47"/>
        <pc:sldMkLst>
          <pc:docMk/>
          <pc:sldMk cId="3794597355" sldId="417"/>
        </pc:sldMkLst>
      </pc:sldChg>
      <pc:sldChg chg="del">
        <pc:chgData name="Joseph Levy" userId="3766db8f-7892-44ce-ae9b-8fce39950acf" providerId="ADAL" clId="{6A103F0A-A1F6-49A8-A738-B6A26EA60E83}" dt="2021-03-03T03:05:05.717" v="1381" actId="47"/>
        <pc:sldMkLst>
          <pc:docMk/>
          <pc:sldMk cId="343707" sldId="418"/>
        </pc:sldMkLst>
      </pc:sldChg>
      <pc:sldChg chg="modSp mod">
        <pc:chgData name="Joseph Levy" userId="3766db8f-7892-44ce-ae9b-8fce39950acf" providerId="ADAL" clId="{6A103F0A-A1F6-49A8-A738-B6A26EA60E83}" dt="2021-03-03T03:59:54.242" v="2386" actId="313"/>
        <pc:sldMkLst>
          <pc:docMk/>
          <pc:sldMk cId="4227651981" sldId="419"/>
        </pc:sldMkLst>
        <pc:spChg chg="mod">
          <ac:chgData name="Joseph Levy" userId="3766db8f-7892-44ce-ae9b-8fce39950acf" providerId="ADAL" clId="{6A103F0A-A1F6-49A8-A738-B6A26EA60E83}" dt="2021-03-03T03:59:54.242" v="2386" actId="313"/>
          <ac:spMkLst>
            <pc:docMk/>
            <pc:sldMk cId="4227651981" sldId="419"/>
            <ac:spMk id="7" creationId="{3BD94CF7-E331-4AB6-B45A-86FA2B936E2F}"/>
          </ac:spMkLst>
        </pc:spChg>
        <pc:spChg chg="mod">
          <ac:chgData name="Joseph Levy" userId="3766db8f-7892-44ce-ae9b-8fce39950acf" providerId="ADAL" clId="{6A103F0A-A1F6-49A8-A738-B6A26EA60E83}" dt="2021-03-03T03:24:34.993" v="1681" actId="6549"/>
          <ac:spMkLst>
            <pc:docMk/>
            <pc:sldMk cId="4227651981" sldId="419"/>
            <ac:spMk id="8" creationId="{FC17CA4D-144A-4BEB-8E31-76C9F0AC175D}"/>
          </ac:spMkLst>
        </pc:spChg>
      </pc:sldChg>
      <pc:sldChg chg="del">
        <pc:chgData name="Joseph Levy" userId="3766db8f-7892-44ce-ae9b-8fce39950acf" providerId="ADAL" clId="{6A103F0A-A1F6-49A8-A738-B6A26EA60E83}" dt="2021-03-03T03:05:39.793" v="1383" actId="47"/>
        <pc:sldMkLst>
          <pc:docMk/>
          <pc:sldMk cId="1295207160" sldId="420"/>
        </pc:sldMkLst>
      </pc:sldChg>
      <pc:sldChg chg="del">
        <pc:chgData name="Joseph Levy" userId="3766db8f-7892-44ce-ae9b-8fce39950acf" providerId="ADAL" clId="{6A103F0A-A1F6-49A8-A738-B6A26EA60E83}" dt="2021-03-03T03:03:46.413" v="1372" actId="47"/>
        <pc:sldMkLst>
          <pc:docMk/>
          <pc:sldMk cId="2386314671" sldId="421"/>
        </pc:sldMkLst>
      </pc:sldChg>
      <pc:sldChg chg="del">
        <pc:chgData name="Joseph Levy" userId="3766db8f-7892-44ce-ae9b-8fce39950acf" providerId="ADAL" clId="{6A103F0A-A1F6-49A8-A738-B6A26EA60E83}" dt="2021-03-03T03:04:50.659" v="1378" actId="47"/>
        <pc:sldMkLst>
          <pc:docMk/>
          <pc:sldMk cId="3282861345" sldId="423"/>
        </pc:sldMkLst>
      </pc:sldChg>
      <pc:sldChg chg="del">
        <pc:chgData name="Joseph Levy" userId="3766db8f-7892-44ce-ae9b-8fce39950acf" providerId="ADAL" clId="{6A103F0A-A1F6-49A8-A738-B6A26EA60E83}" dt="2021-03-03T03:04:30.210" v="1374" actId="47"/>
        <pc:sldMkLst>
          <pc:docMk/>
          <pc:sldMk cId="1756703761" sldId="425"/>
        </pc:sldMkLst>
      </pc:sldChg>
      <pc:sldChg chg="modSp add mod">
        <pc:chgData name="Joseph Levy" userId="3766db8f-7892-44ce-ae9b-8fce39950acf" providerId="ADAL" clId="{6A103F0A-A1F6-49A8-A738-B6A26EA60E83}" dt="2021-03-03T03:52:56.857" v="2384" actId="6549"/>
        <pc:sldMkLst>
          <pc:docMk/>
          <pc:sldMk cId="2479347613" sldId="426"/>
        </pc:sldMkLst>
        <pc:spChg chg="mod">
          <ac:chgData name="Joseph Levy" userId="3766db8f-7892-44ce-ae9b-8fce39950acf" providerId="ADAL" clId="{6A103F0A-A1F6-49A8-A738-B6A26EA60E83}" dt="2021-03-03T03:52:56.857" v="2384" actId="6549"/>
          <ac:spMkLst>
            <pc:docMk/>
            <pc:sldMk cId="2479347613" sldId="426"/>
            <ac:spMk id="20483" creationId="{00000000-0000-0000-0000-000000000000}"/>
          </ac:spMkLst>
        </pc:spChg>
      </pc:sldChg>
      <pc:sldChg chg="modSp new mod">
        <pc:chgData name="Joseph Levy" userId="3766db8f-7892-44ce-ae9b-8fce39950acf" providerId="ADAL" clId="{6A103F0A-A1F6-49A8-A738-B6A26EA60E83}" dt="2021-03-03T03:41:27.961" v="2319" actId="20577"/>
        <pc:sldMkLst>
          <pc:docMk/>
          <pc:sldMk cId="2282187414" sldId="427"/>
        </pc:sldMkLst>
        <pc:spChg chg="mod">
          <ac:chgData name="Joseph Levy" userId="3766db8f-7892-44ce-ae9b-8fce39950acf" providerId="ADAL" clId="{6A103F0A-A1F6-49A8-A738-B6A26EA60E83}" dt="2021-03-03T03:07:36.269" v="1407" actId="14100"/>
          <ac:spMkLst>
            <pc:docMk/>
            <pc:sldMk cId="2282187414" sldId="427"/>
            <ac:spMk id="2" creationId="{798EAD22-3385-49ED-B215-C43EDDD115DA}"/>
          </ac:spMkLst>
        </pc:spChg>
        <pc:spChg chg="mod">
          <ac:chgData name="Joseph Levy" userId="3766db8f-7892-44ce-ae9b-8fce39950acf" providerId="ADAL" clId="{6A103F0A-A1F6-49A8-A738-B6A26EA60E83}" dt="2021-03-03T03:41:27.961" v="2319" actId="20577"/>
          <ac:spMkLst>
            <pc:docMk/>
            <pc:sldMk cId="2282187414" sldId="427"/>
            <ac:spMk id="3" creationId="{8EBFB1B0-D4CD-41CA-ADBC-D05AC0132624}"/>
          </ac:spMkLst>
        </pc:spChg>
      </pc:sldChg>
      <pc:sldChg chg="modSp mod">
        <pc:chgData name="Joseph Levy" userId="3766db8f-7892-44ce-ae9b-8fce39950acf" providerId="ADAL" clId="{6A103F0A-A1F6-49A8-A738-B6A26EA60E83}" dt="2021-03-03T03:43:16.087" v="2329" actId="20577"/>
        <pc:sldMkLst>
          <pc:docMk/>
          <pc:sldMk cId="3079604625" sldId="428"/>
        </pc:sldMkLst>
        <pc:spChg chg="mod">
          <ac:chgData name="Joseph Levy" userId="3766db8f-7892-44ce-ae9b-8fce39950acf" providerId="ADAL" clId="{6A103F0A-A1F6-49A8-A738-B6A26EA60E83}" dt="2021-03-03T03:43:16.087" v="2329" actId="20577"/>
          <ac:spMkLst>
            <pc:docMk/>
            <pc:sldMk cId="3079604625" sldId="428"/>
            <ac:spMk id="20483" creationId="{00000000-0000-0000-0000-000000000000}"/>
          </ac:spMkLst>
        </pc:spChg>
      </pc:sldChg>
      <pc:sldChg chg="modSp new mod">
        <pc:chgData name="Joseph Levy" userId="3766db8f-7892-44ce-ae9b-8fce39950acf" providerId="ADAL" clId="{6A103F0A-A1F6-49A8-A738-B6A26EA60E83}" dt="2021-03-03T03:40:02.722" v="2306" actId="404"/>
        <pc:sldMkLst>
          <pc:docMk/>
          <pc:sldMk cId="3844563764" sldId="431"/>
        </pc:sldMkLst>
        <pc:spChg chg="mod">
          <ac:chgData name="Joseph Levy" userId="3766db8f-7892-44ce-ae9b-8fce39950acf" providerId="ADAL" clId="{6A103F0A-A1F6-49A8-A738-B6A26EA60E83}" dt="2021-03-03T03:35:23.445" v="2045" actId="20577"/>
          <ac:spMkLst>
            <pc:docMk/>
            <pc:sldMk cId="3844563764" sldId="431"/>
            <ac:spMk id="2" creationId="{C524F7C2-0961-4640-BD3A-F5876F29D80D}"/>
          </ac:spMkLst>
        </pc:spChg>
        <pc:spChg chg="mod">
          <ac:chgData name="Joseph Levy" userId="3766db8f-7892-44ce-ae9b-8fce39950acf" providerId="ADAL" clId="{6A103F0A-A1F6-49A8-A738-B6A26EA60E83}" dt="2021-03-03T03:40:02.722" v="2306" actId="404"/>
          <ac:spMkLst>
            <pc:docMk/>
            <pc:sldMk cId="3844563764" sldId="431"/>
            <ac:spMk id="3" creationId="{672245C3-4AE9-45A0-B25E-9A1BB52963BF}"/>
          </ac:spMkLst>
        </pc:spChg>
      </pc:sldChg>
      <pc:sldChg chg="modSp mod">
        <pc:chgData name="Joseph Levy" userId="3766db8f-7892-44ce-ae9b-8fce39950acf" providerId="ADAL" clId="{6A103F0A-A1F6-49A8-A738-B6A26EA60E83}" dt="2021-03-03T03:40:57.562" v="2318" actId="20577"/>
        <pc:sldMkLst>
          <pc:docMk/>
          <pc:sldMk cId="3178030701" sldId="432"/>
        </pc:sldMkLst>
        <pc:spChg chg="mod">
          <ac:chgData name="Joseph Levy" userId="3766db8f-7892-44ce-ae9b-8fce39950acf" providerId="ADAL" clId="{6A103F0A-A1F6-49A8-A738-B6A26EA60E83}" dt="2021-03-03T03:40:41.182" v="2316" actId="20577"/>
          <ac:spMkLst>
            <pc:docMk/>
            <pc:sldMk cId="3178030701" sldId="432"/>
            <ac:spMk id="2" creationId="{798EAD22-3385-49ED-B215-C43EDDD115DA}"/>
          </ac:spMkLst>
        </pc:spChg>
        <pc:spChg chg="mod">
          <ac:chgData name="Joseph Levy" userId="3766db8f-7892-44ce-ae9b-8fce39950acf" providerId="ADAL" clId="{6A103F0A-A1F6-49A8-A738-B6A26EA60E83}" dt="2021-03-03T03:40:57.562" v="2318" actId="20577"/>
          <ac:spMkLst>
            <pc:docMk/>
            <pc:sldMk cId="3178030701" sldId="432"/>
            <ac:spMk id="3" creationId="{8EBFB1B0-D4CD-41CA-ADBC-D05AC0132624}"/>
          </ac:spMkLst>
        </pc:spChg>
      </pc:sldChg>
      <pc:sldChg chg="modSp add mod">
        <pc:chgData name="Joseph Levy" userId="3766db8f-7892-44ce-ae9b-8fce39950acf" providerId="ADAL" clId="{6A103F0A-A1F6-49A8-A738-B6A26EA60E83}" dt="2021-03-03T03:51:42.808" v="2371" actId="20577"/>
        <pc:sldMkLst>
          <pc:docMk/>
          <pc:sldMk cId="334232042" sldId="433"/>
        </pc:sldMkLst>
        <pc:spChg chg="mod">
          <ac:chgData name="Joseph Levy" userId="3766db8f-7892-44ce-ae9b-8fce39950acf" providerId="ADAL" clId="{6A103F0A-A1F6-49A8-A738-B6A26EA60E83}" dt="2021-03-03T03:51:42.808" v="2371" actId="20577"/>
          <ac:spMkLst>
            <pc:docMk/>
            <pc:sldMk cId="334232042" sldId="433"/>
            <ac:spMk id="20483" creationId="{00000000-0000-0000-0000-000000000000}"/>
          </ac:spMkLst>
        </pc:spChg>
      </pc:sldChg>
      <pc:sldMasterChg chg="modSp mod">
        <pc:chgData name="Joseph Levy" userId="3766db8f-7892-44ce-ae9b-8fce39950acf" providerId="ADAL" clId="{6A103F0A-A1F6-49A8-A738-B6A26EA60E83}" dt="2021-02-03T16:41:39.877" v="17" actId="6549"/>
        <pc:sldMasterMkLst>
          <pc:docMk/>
          <pc:sldMasterMk cId="0" sldId="2147483648"/>
        </pc:sldMasterMkLst>
        <pc:spChg chg="mod">
          <ac:chgData name="Joseph Levy" userId="3766db8f-7892-44ce-ae9b-8fce39950acf" providerId="ADAL" clId="{6A103F0A-A1F6-49A8-A738-B6A26EA60E83}" dt="2021-02-03T16:41:39.877" v="1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77995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87744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0631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802.11-21/0214r0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1/11-21-0148-00-AANI-ieee-802-11-aani-standing-committee-january-2021-interim-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5-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926-00-AANI-aani-sc-teleconference-minutes-november-2020-plenary.docx" TargetMode="External"/><Relationship Id="rId5" Type="http://schemas.openxmlformats.org/officeDocument/2006/relationships/hyperlink" Target="https://mentor.ieee.org/802.11/dcn/20/11-20-0013-05-AANI-draft-technical-report-on-interworking-between-3gpp-5g-network-wlan.pdf" TargetMode="External"/><Relationship Id="rId10" Type="http://schemas.openxmlformats.org/officeDocument/2006/relationships/hyperlink" Target="https://mentor.ieee.org/802.11/dcn/20/11-20-1601"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AANI-aani-sc-teleconference-1-oct-2020-meeting-minutes.docx"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0013-11-AANI-draft-technical-report-on-interworking-between-3gpp-5g-network-wlan.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2021-03-09</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March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a:t>Joseph Levy (InterDigital)</a:t>
            </a:r>
            <a:endParaRPr lang="en-GB" dirty="0"/>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March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January 2021 Interim </a:t>
            </a:r>
            <a:r>
              <a:rPr lang="en-US" dirty="0"/>
              <a:t>Telecons</a:t>
            </a:r>
            <a:r>
              <a:rPr lang="en-US" altLang="en-US" dirty="0"/>
              <a:t>:</a:t>
            </a:r>
            <a:br>
              <a:rPr lang="en-US" altLang="en-US" dirty="0"/>
            </a:br>
            <a:r>
              <a:rPr lang="en-US" altLang="en-US" dirty="0">
                <a:hlinkClick r:id="rId2"/>
              </a:rPr>
              <a:t>11-21/0148r0</a:t>
            </a:r>
            <a:r>
              <a:rPr lang="en-US" altLang="en-US" dirty="0"/>
              <a:t> </a:t>
            </a:r>
            <a:r>
              <a:rPr lang="en-US" altLang="en-US" sz="2000" b="0" dirty="0"/>
              <a:t>“</a:t>
            </a:r>
            <a:r>
              <a:rPr lang="en-US" sz="2000" b="0" dirty="0"/>
              <a:t>IEEE 802.11 AANI Standing Committee January 2021 Interim Meeting Minutes”</a:t>
            </a:r>
            <a:r>
              <a:rPr lang="en-US" altLang="en-US" sz="2000" b="0" dirty="0"/>
              <a:t> </a:t>
            </a:r>
          </a:p>
          <a:p>
            <a:r>
              <a:rPr lang="en-US" altLang="en-US" dirty="0"/>
              <a:t>	</a:t>
            </a:r>
            <a:r>
              <a:rPr lang="en-US" altLang="en-US" sz="2000" b="0" dirty="0"/>
              <a:t>Comments?</a:t>
            </a:r>
          </a:p>
          <a:p>
            <a:r>
              <a:rPr lang="en-US" altLang="en-US" b="0" dirty="0"/>
              <a:t> 	</a:t>
            </a:r>
            <a:r>
              <a:rPr lang="en-US" altLang="en-US" sz="2000" b="0" dirty="0"/>
              <a:t>Objections to approving the minutes? </a:t>
            </a:r>
            <a:endParaRPr lang="en-US" altLang="en-US" sz="2000" b="0" dirty="0">
              <a:solidFill>
                <a:srgbClr val="92D050"/>
              </a:solidFill>
            </a:endParaRPr>
          </a:p>
          <a:p>
            <a:r>
              <a:rPr lang="en-US" altLang="en-US" dirty="0"/>
              <a:t>Minutes from AANI SC Teleconferences:</a:t>
            </a:r>
          </a:p>
          <a:p>
            <a:r>
              <a:rPr lang="en-US" altLang="en-US" sz="2000" b="0" dirty="0"/>
              <a:t>	None held</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600" b="0" dirty="0">
                <a:solidFill>
                  <a:schemeClr val="tx1"/>
                </a:solidFill>
              </a:rPr>
              <a:t>)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a:t>
            </a:r>
            <a:r>
              <a:rPr lang="en-US" altLang="en-US" sz="16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600" b="0" dirty="0">
                <a:solidFill>
                  <a:schemeClr val="tx1"/>
                </a:solidFill>
              </a:rPr>
              <a:t>) – no Straw Polls  - 802 Tutorial (</a:t>
            </a:r>
            <a:r>
              <a:rPr lang="en-US" sz="16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a:t>
            </a:r>
            <a:r>
              <a:rPr lang="en-US" altLang="en-US" sz="16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600" b="0" dirty="0">
                <a:solidFill>
                  <a:schemeClr val="tx1"/>
                </a:solidFill>
              </a:rPr>
              <a:t>)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a:t>
            </a:r>
            <a:r>
              <a:rPr lang="en-US" altLang="en-US" sz="16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600" b="0" dirty="0">
                <a:solidFill>
                  <a:schemeClr val="tx1"/>
                </a:solidFill>
              </a:rPr>
              <a:t>)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a:t>
            </a:r>
            <a:r>
              <a:rPr lang="en-US" altLang="en-US" sz="16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6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(see minutes: </a:t>
            </a:r>
            <a:r>
              <a:rPr lang="en-US" altLang="en-US" sz="16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600" b="0" dirty="0">
                <a:solidFill>
                  <a:schemeClr val="tx1"/>
                </a:solidFill>
              </a:rPr>
              <a:t>) – reviewed: report status, the report 11-20/0013r10, completed comment resolution, approved a motioned to send </a:t>
            </a:r>
            <a:r>
              <a:rPr lang="en-US" altLang="en-US" sz="16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600" b="0" dirty="0">
                <a:solidFill>
                  <a:schemeClr val="tx1"/>
                </a:solidFill>
              </a:rPr>
              <a:t>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sz="2000" dirty="0"/>
              <a:t>“Wi-Fi and 5G RAN Convergence: Fine Grain and QoS differentiation in WLAN” – Binita Gupta (Intel), with Nigel Bird (Orange) and others from WBA – presented </a:t>
            </a:r>
            <a:r>
              <a:rPr lang="en-US" dirty="0"/>
              <a:t> Monday AM2 in WNG</a:t>
            </a:r>
          </a:p>
          <a:p>
            <a:pPr marL="971550" lvl="1" indent="-457200">
              <a:buFont typeface="+mj-lt"/>
              <a:buAutoNum type="alphaLcPeriod"/>
            </a:pPr>
            <a:r>
              <a:rPr lang="en-US" dirty="0"/>
              <a:t>Review of LS</a:t>
            </a:r>
          </a:p>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82187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WBA Discussions</a:t>
            </a:r>
          </a:p>
          <a:p>
            <a:pPr marL="857250" lvl="1" indent="-457200">
              <a:spcBef>
                <a:spcPts val="200"/>
              </a:spcBef>
              <a:buFont typeface="+mj-lt"/>
              <a:buAutoNum type="arabicPeriod"/>
              <a:defRPr/>
            </a:pPr>
            <a:r>
              <a:rPr lang="en-US" altLang="en-US" dirty="0"/>
              <a:t>Future Sessions Planning</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079604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393018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0"/>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1"/>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2"/>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11-21/0058r0)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Reviewed: report status, the report 11-20/0013r10, completed comment resolution, approved a motioned to send 11-20/0013r10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532952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Motion (13 January)</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request 802.11 WG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Stuart KERRY		</a:t>
            </a:r>
          </a:p>
          <a:p>
            <a:r>
              <a:rPr lang="en-US" sz="2000" dirty="0">
                <a:solidFill>
                  <a:schemeClr val="tx1"/>
                </a:solidFill>
              </a:rPr>
              <a:t>	Second: Hyun Seo OH</a:t>
            </a:r>
          </a:p>
          <a:p>
            <a:r>
              <a:rPr lang="en-US" sz="2000" dirty="0">
                <a:solidFill>
                  <a:schemeClr val="tx1"/>
                </a:solidFill>
              </a:rPr>
              <a:t>	Result: Y:20  N:0  A:8  DNV:8 </a:t>
            </a:r>
          </a:p>
          <a:p>
            <a:endParaRPr lang="en-US" sz="2000" dirty="0">
              <a:solidFill>
                <a:schemeClr val="tx1"/>
              </a:solidFill>
            </a:endParaRPr>
          </a:p>
          <a:p>
            <a:r>
              <a:rPr lang="en-US" b="0" i="1" dirty="0">
                <a:solidFill>
                  <a:schemeClr val="tx1"/>
                </a:solidFill>
              </a:rPr>
              <a:t>Note: additional WG motions may be necessary to approve liaison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March 2021</a:t>
            </a:r>
          </a:p>
          <a:p>
            <a:pPr algn="ctr"/>
            <a:r>
              <a:rPr lang="en-GB" dirty="0"/>
              <a:t>  Teleconferences – During 802.11 WG Plenary Meeting</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March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929217" y="4739798"/>
            <a:ext cx="9855201"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1066798"/>
          </a:xfrm>
        </p:spPr>
        <p:txBody>
          <a:bodyPr/>
          <a:lstStyle/>
          <a:p>
            <a:r>
              <a:rPr lang="en-US" dirty="0"/>
              <a:t>WG Motion (15 January 2021):</a:t>
            </a:r>
            <a:br>
              <a:rPr lang="en-US" dirty="0"/>
            </a:br>
            <a:r>
              <a:rPr lang="en-US" dirty="0"/>
              <a:t>Motion 1: AANI report</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2133600"/>
            <a:ext cx="10361084" cy="4341813"/>
          </a:xfrm>
        </p:spPr>
        <p:txBody>
          <a:bodyPr/>
          <a:lstStyle/>
          <a:p>
            <a:r>
              <a:rPr lang="en-US" dirty="0"/>
              <a:t>Move to approve 11-20/0013r10 the “Draft technical report on interworking between 3GPP 5G network &amp; WLAN”, with editorial privileges given to the WG Chair.</a:t>
            </a:r>
          </a:p>
          <a:p>
            <a:endParaRPr lang="en-US" dirty="0"/>
          </a:p>
          <a:p>
            <a:r>
              <a:rPr lang="en-US" dirty="0"/>
              <a:t>Moved: Joseph Levy on behalf of AANI SC</a:t>
            </a:r>
          </a:p>
          <a:p>
            <a:r>
              <a:rPr lang="en-US" dirty="0"/>
              <a:t>Seconded: Rui Yang</a:t>
            </a:r>
          </a:p>
          <a:p>
            <a:r>
              <a:rPr lang="en-US" dirty="0"/>
              <a:t>Result: Yes: 39, No: 22, Abstain: 34 (Motion fails)</a:t>
            </a:r>
          </a:p>
          <a:p>
            <a:endParaRPr lang="en-US" dirty="0"/>
          </a:p>
          <a:p>
            <a:r>
              <a:rPr lang="en-US" dirty="0"/>
              <a:t>[AANI similar motion result: Result: Y:20  N:0  A:8  DNV:8]</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2765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4F7C2-0961-4640-BD3A-F5876F29D80D}"/>
              </a:ext>
            </a:extLst>
          </p:cNvPr>
          <p:cNvSpPr>
            <a:spLocks noGrp="1"/>
          </p:cNvSpPr>
          <p:nvPr>
            <p:ph type="title"/>
          </p:nvPr>
        </p:nvSpPr>
        <p:spPr/>
        <p:txBody>
          <a:bodyPr/>
          <a:lstStyle/>
          <a:p>
            <a:r>
              <a:rPr lang="en-US" dirty="0"/>
              <a:t>Technical Report Discussion</a:t>
            </a:r>
          </a:p>
        </p:txBody>
      </p:sp>
      <p:sp>
        <p:nvSpPr>
          <p:cNvPr id="3" name="Content Placeholder 2">
            <a:extLst>
              <a:ext uri="{FF2B5EF4-FFF2-40B4-BE49-F238E27FC236}">
                <a16:creationId xmlns:a16="http://schemas.microsoft.com/office/drawing/2014/main" id="{672245C3-4AE9-45A0-B25E-9A1BB52963BF}"/>
              </a:ext>
            </a:extLst>
          </p:cNvPr>
          <p:cNvSpPr>
            <a:spLocks noGrp="1"/>
          </p:cNvSpPr>
          <p:nvPr>
            <p:ph idx="1"/>
          </p:nvPr>
        </p:nvSpPr>
        <p:spPr>
          <a:xfrm>
            <a:off x="914401" y="1524001"/>
            <a:ext cx="10361084" cy="4570414"/>
          </a:xfrm>
        </p:spPr>
        <p:txBody>
          <a:bodyPr/>
          <a:lstStyle/>
          <a:p>
            <a:pPr marL="0" indent="0"/>
            <a:r>
              <a:rPr lang="en-US" sz="2800" dirty="0"/>
              <a:t>Status:</a:t>
            </a:r>
          </a:p>
          <a:p>
            <a:pPr marL="457200" indent="-457200">
              <a:buFont typeface="+mj-lt"/>
              <a:buAutoNum type="arabicPeriod"/>
            </a:pPr>
            <a:r>
              <a:rPr lang="en-US" dirty="0"/>
              <a:t>The AANI SC has agreed to send the report to 802.11 WG for approval</a:t>
            </a:r>
          </a:p>
          <a:p>
            <a:pPr marL="457200" indent="-457200">
              <a:buFont typeface="+mj-lt"/>
              <a:buAutoNum type="arabicPeriod"/>
            </a:pPr>
            <a:r>
              <a:rPr lang="en-US" dirty="0"/>
              <a:t>The 802.11 WG did not approve the report</a:t>
            </a:r>
          </a:p>
          <a:p>
            <a:pPr marL="457200" indent="-457200">
              <a:buFont typeface="+mj-lt"/>
              <a:buAutoNum type="arabicPeriod"/>
            </a:pPr>
            <a:r>
              <a:rPr lang="en-US" dirty="0"/>
              <a:t>A “Clean” version of the report (</a:t>
            </a:r>
            <a:r>
              <a:rPr lang="en-US" dirty="0">
                <a:hlinkClick r:id="rId2"/>
              </a:rPr>
              <a:t>11-20/0013r11</a:t>
            </a:r>
            <a:r>
              <a:rPr lang="en-US" dirty="0"/>
              <a:t>) has been uploaded</a:t>
            </a:r>
          </a:p>
          <a:p>
            <a:pPr marL="0" indent="0"/>
            <a:endParaRPr lang="en-US" sz="1000" dirty="0"/>
          </a:p>
          <a:p>
            <a:pPr marL="0" indent="0"/>
            <a:r>
              <a:rPr lang="en-US" sz="2800" dirty="0"/>
              <a:t>Way forward discussion:</a:t>
            </a:r>
          </a:p>
          <a:p>
            <a:pPr marL="457200" indent="-457200">
              <a:buFont typeface="+mj-lt"/>
              <a:buAutoNum type="arabicPeriod"/>
            </a:pPr>
            <a:r>
              <a:rPr lang="en-US" dirty="0"/>
              <a:t>Provide additional information to 802.11 WG?</a:t>
            </a:r>
          </a:p>
          <a:p>
            <a:pPr marL="457200" indent="-457200">
              <a:buFont typeface="+mj-lt"/>
              <a:buAutoNum type="arabicPeriod"/>
            </a:pPr>
            <a:r>
              <a:rPr lang="en-US" dirty="0"/>
              <a:t>Resubmit the report for approval by the WG?</a:t>
            </a:r>
          </a:p>
          <a:p>
            <a:pPr marL="457200" indent="-457200">
              <a:buFont typeface="+mj-lt"/>
              <a:buAutoNum type="arabicPeriod"/>
            </a:pPr>
            <a:r>
              <a:rPr lang="en-US" dirty="0"/>
              <a:t>Modify/update the report?</a:t>
            </a:r>
          </a:p>
          <a:p>
            <a:pPr marL="457200" indent="-457200">
              <a:buFont typeface="+mj-lt"/>
              <a:buAutoNum type="arabicPeriod"/>
            </a:pPr>
            <a:r>
              <a:rPr lang="en-US" dirty="0"/>
              <a:t>Take no further action?</a:t>
            </a:r>
          </a:p>
        </p:txBody>
      </p:sp>
      <p:sp>
        <p:nvSpPr>
          <p:cNvPr id="4" name="Slide Number Placeholder 3">
            <a:extLst>
              <a:ext uri="{FF2B5EF4-FFF2-40B4-BE49-F238E27FC236}">
                <a16:creationId xmlns:a16="http://schemas.microsoft.com/office/drawing/2014/main" id="{197893CE-0516-44A3-970D-D20CB371793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1CE96ED-D187-4596-9569-0A1A96B6AE47}"/>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5D2DBDCD-2C34-446D-8794-548C127E4DA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44563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(cont.)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78030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r>
              <a:rPr lang="en-US" dirty="0"/>
              <a:t>WBA</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34232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95400"/>
            <a:ext cx="10992122" cy="5180014"/>
          </a:xfrm>
        </p:spPr>
        <p:txBody>
          <a:bodyPr/>
          <a:lstStyle/>
          <a:p>
            <a:r>
              <a:rPr lang="it-IT" altLang="en-US" sz="2000" dirty="0"/>
              <a:t>802.11 WG May Interim Teleconferences:</a:t>
            </a:r>
            <a:br>
              <a:rPr lang="it-IT" altLang="en-US" sz="2000" dirty="0"/>
            </a:br>
            <a:r>
              <a:rPr lang="it-IT" altLang="en-US" sz="1600" b="0" i="1" dirty="0"/>
              <a:t>AANI SC -  three meeting slot to be requested - </a:t>
            </a:r>
            <a:r>
              <a:rPr lang="it-IT" altLang="en-US" sz="1800" b="0" i="1" dirty="0"/>
              <a:t>TBD</a:t>
            </a:r>
            <a:endParaRPr lang="it-IT" altLang="en-US" sz="1600" b="0" i="1" dirty="0"/>
          </a:p>
          <a:p>
            <a:r>
              <a:rPr lang="it-IT" altLang="en-US" sz="2000" dirty="0"/>
              <a:t>AANI SC Teleconference Plan:</a:t>
            </a:r>
          </a:p>
          <a:p>
            <a:pPr marL="57150" indent="0"/>
            <a:r>
              <a:rPr lang="it-IT" altLang="en-US" sz="1600" b="0" i="1" dirty="0">
                <a:cs typeface="+mn-cs"/>
              </a:rPr>
              <a:t>	Teleconferences Scheduled as required (with 10 days notice)</a:t>
            </a:r>
          </a:p>
          <a:p>
            <a:endParaRPr lang="en-US" sz="1000" dirty="0"/>
          </a:p>
          <a:p>
            <a:r>
              <a:rPr lang="en-US" sz="2000" dirty="0"/>
              <a:t>WBA Report/LS </a:t>
            </a:r>
            <a:r>
              <a:rPr lang="en-US" sz="2000" dirty="0">
                <a:hlinkClick r:id="rId3"/>
              </a:rPr>
              <a:t>11-21-0170r0</a:t>
            </a:r>
            <a:r>
              <a:rPr lang="en-US" sz="2000" dirty="0"/>
              <a:t> request – 802.11ax </a:t>
            </a:r>
          </a:p>
          <a:p>
            <a:pPr marL="971550" lvl="1" indent="-457200">
              <a:buFont typeface="+mj-lt"/>
              <a:buAutoNum type="arabicPeriod"/>
            </a:pPr>
            <a:r>
              <a:rPr lang="en-US" dirty="0"/>
              <a:t>Contributions regarding 802.11ax capabilities that address the specific challenges identified in the WBA Report/LS  </a:t>
            </a:r>
          </a:p>
          <a:p>
            <a:pPr marL="971550" lvl="1" indent="-457200">
              <a:buFont typeface="+mj-lt"/>
              <a:buAutoNum type="arabicPeriod"/>
            </a:pPr>
            <a:r>
              <a:rPr lang="en-US" dirty="0"/>
              <a:t>Discussion/contributions reply LS text proposals</a:t>
            </a:r>
          </a:p>
          <a:p>
            <a:endParaRPr lang="en-US" sz="1000" dirty="0"/>
          </a:p>
          <a:p>
            <a:r>
              <a:rPr lang="en-US" sz="2000"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Plenary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9 March 2021 11:15 – 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General Status  [10 min.]</a:t>
            </a:r>
          </a:p>
          <a:p>
            <a:pPr marL="857250" lvl="1" indent="-457200">
              <a:spcBef>
                <a:spcPts val="200"/>
              </a:spcBef>
              <a:buFont typeface="Times New Roman" panose="02020603050405020304" pitchFamily="18" charset="0"/>
              <a:buAutoNum type="arabicPeriod"/>
              <a:defRPr/>
            </a:pPr>
            <a:r>
              <a:rPr lang="en-US" altLang="en-US" dirty="0"/>
              <a:t>WBA Report/LS -</a:t>
            </a:r>
            <a:r>
              <a:rPr lang="en-US" dirty="0">
                <a:hlinkClick r:id="rId3"/>
              </a:rPr>
              <a:t>11-21-0170r0</a:t>
            </a:r>
            <a:endParaRPr lang="en-US" altLang="en-US" dirty="0"/>
          </a:p>
          <a:p>
            <a:pPr marL="1371600" lvl="2" indent="-457200">
              <a:buFont typeface="+mj-lt"/>
              <a:buAutoNum type="alphaLcParenR"/>
            </a:pPr>
            <a:r>
              <a:rPr lang="en-US" dirty="0"/>
              <a:t>Review of WBA Report/LS – (note WBA presentation will be provided, Monday AM2 in WNG)</a:t>
            </a:r>
          </a:p>
          <a:p>
            <a:pPr marL="1371600" lvl="2" indent="-457200">
              <a:buFont typeface="+mj-lt"/>
              <a:buAutoNum type="alphaLcParenR"/>
            </a:pPr>
            <a:r>
              <a:rPr lang="en-US" dirty="0"/>
              <a:t>Contributions regarding 802.11ax capabilities that address the specific challenges identified in the WBA Report/LS  </a:t>
            </a:r>
          </a:p>
          <a:p>
            <a:pPr marL="1371600" lvl="2" indent="-457200">
              <a:buFont typeface="+mj-lt"/>
              <a:buAutoNum type="alphaLcParenR"/>
            </a:pPr>
            <a:r>
              <a:rPr lang="en-US" dirty="0"/>
              <a:t>Discussion/contributions reply LS text proposals</a:t>
            </a:r>
          </a:p>
          <a:p>
            <a:pPr marL="0" indent="0">
              <a:spcBef>
                <a:spcPts val="200"/>
              </a:spcBef>
              <a:defRPr/>
            </a:pP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a:t>
            </a:r>
            <a:r>
              <a:rPr lang="en-US" altLang="en-US"/>
              <a:t>WBA Discussions</a:t>
            </a: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7934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r>
              <a:rPr lang="en-US" dirty="0"/>
              <a:t>WBA</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March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a:t>Joseph Levy (InterDigital)</a:t>
            </a:r>
            <a:endParaRPr lang="en-GB" dirty="0"/>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3223</TotalTime>
  <Words>3418</Words>
  <Application>Microsoft Office PowerPoint</Application>
  <PresentationFormat>Widescreen</PresentationFormat>
  <Paragraphs>371</Paragraphs>
  <Slides>24</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DejaVu Serif</vt:lpstr>
      <vt:lpstr>Monotype Sorts</vt:lpstr>
      <vt:lpstr>Times New Roman</vt:lpstr>
      <vt:lpstr>Office Theme</vt:lpstr>
      <vt:lpstr>Document</vt:lpstr>
      <vt:lpstr>AANI SC Teleconference Agenda</vt:lpstr>
      <vt:lpstr>Abstract</vt:lpstr>
      <vt:lpstr>Reminders and Rules</vt:lpstr>
      <vt:lpstr>Agenda</vt:lpstr>
      <vt:lpstr>Agenda</vt:lpstr>
      <vt:lpstr>Agenda (cont.)</vt:lpstr>
      <vt:lpstr>Guidelines for IEEE-SA Meetings</vt:lpstr>
      <vt:lpstr>Resources – URLs</vt:lpstr>
      <vt:lpstr>IEEE SA Copyright Policy</vt:lpstr>
      <vt:lpstr>IEEE SA Copyright Policy</vt:lpstr>
      <vt:lpstr>Participation in IEEE 802 Meetings</vt:lpstr>
      <vt:lpstr>Approval of Minutes</vt:lpstr>
      <vt:lpstr>Status on the Proposal on Interworking</vt:lpstr>
      <vt:lpstr>Status on the Proposal on Interworking (cont.)</vt:lpstr>
      <vt:lpstr>WBA Report/LS </vt:lpstr>
      <vt:lpstr>Agenda</vt:lpstr>
      <vt:lpstr>Status on the Proposal on Interworking</vt:lpstr>
      <vt:lpstr>Status on the Proposal on Interworking (cont.)</vt:lpstr>
      <vt:lpstr>Motion (13 January)</vt:lpstr>
      <vt:lpstr>WG Motion (15 January 2021): Motion 1: AANI report</vt:lpstr>
      <vt:lpstr>Technical Report Discussion</vt:lpstr>
      <vt:lpstr>WBA Report/LS (cont.) </vt:lpstr>
      <vt:lpstr>Agenda (cont.)</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cp:revision>
  <dcterms:created xsi:type="dcterms:W3CDTF">2021-01-13T08:32:13Z</dcterms:created>
  <dcterms:modified xsi:type="dcterms:W3CDTF">2021-03-03T03:59:55Z</dcterms:modified>
</cp:coreProperties>
</file>