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17"/>
  </p:notesMasterIdLst>
  <p:handoutMasterIdLst>
    <p:handoutMasterId r:id="rId18"/>
  </p:handoutMasterIdLst>
  <p:sldIdLst>
    <p:sldId id="256" r:id="rId5"/>
    <p:sldId id="287" r:id="rId6"/>
    <p:sldId id="257" r:id="rId7"/>
    <p:sldId id="285" r:id="rId8"/>
    <p:sldId id="274" r:id="rId9"/>
    <p:sldId id="325" r:id="rId10"/>
    <p:sldId id="275" r:id="rId11"/>
    <p:sldId id="326" r:id="rId12"/>
    <p:sldId id="327" r:id="rId13"/>
    <p:sldId id="297" r:id="rId14"/>
    <p:sldId id="284"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C94D29-4608-4824-8040-6FAE864C35A1}" v="10" dt="2021-03-08T19:41:23.6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18" autoAdjust="0"/>
    <p:restoredTop sz="95407" autoAdjust="0"/>
  </p:normalViewPr>
  <p:slideViewPr>
    <p:cSldViewPr>
      <p:cViewPr varScale="1">
        <p:scale>
          <a:sx n="89" d="100"/>
          <a:sy n="89" d="100"/>
        </p:scale>
        <p:origin x="102" y="192"/>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CC94D29-4608-4824-8040-6FAE864C35A1}"/>
    <pc:docChg chg="undo custSel addSld modSld sldOrd modMainMaster">
      <pc:chgData name="Jon Rosdahl" userId="2820f357-2dd4-4127-8713-e0bfde0fd756" providerId="ADAL" clId="{1CC94D29-4608-4824-8040-6FAE864C35A1}" dt="2021-03-08T19:42:05.171" v="1388" actId="6549"/>
      <pc:docMkLst>
        <pc:docMk/>
      </pc:docMkLst>
      <pc:sldChg chg="modSp mod">
        <pc:chgData name="Jon Rosdahl" userId="2820f357-2dd4-4127-8713-e0bfde0fd756" providerId="ADAL" clId="{1CC94D29-4608-4824-8040-6FAE864C35A1}" dt="2021-03-08T19:40:34.003" v="1372" actId="20577"/>
        <pc:sldMkLst>
          <pc:docMk/>
          <pc:sldMk cId="3439635317" sldId="274"/>
        </pc:sldMkLst>
        <pc:spChg chg="mod">
          <ac:chgData name="Jon Rosdahl" userId="2820f357-2dd4-4127-8713-e0bfde0fd756" providerId="ADAL" clId="{1CC94D29-4608-4824-8040-6FAE864C35A1}" dt="2021-03-08T19:40:34.003" v="1372" actId="20577"/>
          <ac:spMkLst>
            <pc:docMk/>
            <pc:sldMk cId="3439635317" sldId="274"/>
            <ac:spMk id="2" creationId="{00000000-0000-0000-0000-000000000000}"/>
          </ac:spMkLst>
        </pc:spChg>
        <pc:spChg chg="mod">
          <ac:chgData name="Jon Rosdahl" userId="2820f357-2dd4-4127-8713-e0bfde0fd756" providerId="ADAL" clId="{1CC94D29-4608-4824-8040-6FAE864C35A1}" dt="2021-03-08T19:39:29.340" v="1363" actId="6549"/>
          <ac:spMkLst>
            <pc:docMk/>
            <pc:sldMk cId="3439635317" sldId="274"/>
            <ac:spMk id="3" creationId="{00000000-0000-0000-0000-000000000000}"/>
          </ac:spMkLst>
        </pc:spChg>
      </pc:sldChg>
      <pc:sldChg chg="modSp mod">
        <pc:chgData name="Jon Rosdahl" userId="2820f357-2dd4-4127-8713-e0bfde0fd756" providerId="ADAL" clId="{1CC94D29-4608-4824-8040-6FAE864C35A1}" dt="2021-03-08T19:42:05.171" v="1388" actId="6549"/>
        <pc:sldMkLst>
          <pc:docMk/>
          <pc:sldMk cId="822775208" sldId="287"/>
        </pc:sldMkLst>
        <pc:spChg chg="mod">
          <ac:chgData name="Jon Rosdahl" userId="2820f357-2dd4-4127-8713-e0bfde0fd756" providerId="ADAL" clId="{1CC94D29-4608-4824-8040-6FAE864C35A1}" dt="2021-03-08T19:42:05.171" v="1388" actId="6549"/>
          <ac:spMkLst>
            <pc:docMk/>
            <pc:sldMk cId="822775208" sldId="287"/>
            <ac:spMk id="3" creationId="{8A337E3F-2C54-47D6-B9F4-C7408CA692FF}"/>
          </ac:spMkLst>
        </pc:spChg>
      </pc:sldChg>
      <pc:sldChg chg="modSp mod">
        <pc:chgData name="Jon Rosdahl" userId="2820f357-2dd4-4127-8713-e0bfde0fd756" providerId="ADAL" clId="{1CC94D29-4608-4824-8040-6FAE864C35A1}" dt="2021-03-08T18:39:27.165" v="55" actId="20577"/>
        <pc:sldMkLst>
          <pc:docMk/>
          <pc:sldMk cId="3866284722" sldId="325"/>
        </pc:sldMkLst>
        <pc:spChg chg="mod">
          <ac:chgData name="Jon Rosdahl" userId="2820f357-2dd4-4127-8713-e0bfde0fd756" providerId="ADAL" clId="{1CC94D29-4608-4824-8040-6FAE864C35A1}" dt="2021-03-08T18:39:27.165" v="55" actId="20577"/>
          <ac:spMkLst>
            <pc:docMk/>
            <pc:sldMk cId="3866284722" sldId="325"/>
            <ac:spMk id="3" creationId="{58F48A77-6149-4095-9848-28A693C82088}"/>
          </ac:spMkLst>
        </pc:spChg>
      </pc:sldChg>
      <pc:sldChg chg="addSp delSp modSp new mod ord">
        <pc:chgData name="Jon Rosdahl" userId="2820f357-2dd4-4127-8713-e0bfde0fd756" providerId="ADAL" clId="{1CC94D29-4608-4824-8040-6FAE864C35A1}" dt="2021-03-08T19:38:21.589" v="1342" actId="6549"/>
        <pc:sldMkLst>
          <pc:docMk/>
          <pc:sldMk cId="950857091" sldId="326"/>
        </pc:sldMkLst>
        <pc:spChg chg="del">
          <ac:chgData name="Jon Rosdahl" userId="2820f357-2dd4-4127-8713-e0bfde0fd756" providerId="ADAL" clId="{1CC94D29-4608-4824-8040-6FAE864C35A1}" dt="2021-03-08T18:39:56.255" v="57"/>
          <ac:spMkLst>
            <pc:docMk/>
            <pc:sldMk cId="950857091" sldId="326"/>
            <ac:spMk id="2" creationId="{CD401D57-116C-4057-B5E2-81F586CE6141}"/>
          </ac:spMkLst>
        </pc:spChg>
        <pc:spChg chg="del">
          <ac:chgData name="Jon Rosdahl" userId="2820f357-2dd4-4127-8713-e0bfde0fd756" providerId="ADAL" clId="{1CC94D29-4608-4824-8040-6FAE864C35A1}" dt="2021-03-08T18:39:56.255" v="57"/>
          <ac:spMkLst>
            <pc:docMk/>
            <pc:sldMk cId="950857091" sldId="326"/>
            <ac:spMk id="3" creationId="{30BFDF02-5CF8-4135-A6DE-9B1CD61F157E}"/>
          </ac:spMkLst>
        </pc:spChg>
        <pc:spChg chg="mod">
          <ac:chgData name="Jon Rosdahl" userId="2820f357-2dd4-4127-8713-e0bfde0fd756" providerId="ADAL" clId="{1CC94D29-4608-4824-8040-6FAE864C35A1}" dt="2021-03-08T18:39:56.255" v="57"/>
          <ac:spMkLst>
            <pc:docMk/>
            <pc:sldMk cId="950857091" sldId="326"/>
            <ac:spMk id="4" creationId="{882169FC-1C3A-4FB0-94BD-0815DDB72787}"/>
          </ac:spMkLst>
        </pc:spChg>
        <pc:spChg chg="mod">
          <ac:chgData name="Jon Rosdahl" userId="2820f357-2dd4-4127-8713-e0bfde0fd756" providerId="ADAL" clId="{1CC94D29-4608-4824-8040-6FAE864C35A1}" dt="2021-03-08T18:39:56.255" v="57"/>
          <ac:spMkLst>
            <pc:docMk/>
            <pc:sldMk cId="950857091" sldId="326"/>
            <ac:spMk id="5" creationId="{3A7AEBB6-6E88-4AB2-A3F0-EB2DEECAE594}"/>
          </ac:spMkLst>
        </pc:spChg>
        <pc:spChg chg="mod">
          <ac:chgData name="Jon Rosdahl" userId="2820f357-2dd4-4127-8713-e0bfde0fd756" providerId="ADAL" clId="{1CC94D29-4608-4824-8040-6FAE864C35A1}" dt="2021-03-08T18:39:56.255" v="57"/>
          <ac:spMkLst>
            <pc:docMk/>
            <pc:sldMk cId="950857091" sldId="326"/>
            <ac:spMk id="6" creationId="{6F5B7AA7-605E-48B7-95D4-2C21BB96F952}"/>
          </ac:spMkLst>
        </pc:spChg>
        <pc:spChg chg="add mod">
          <ac:chgData name="Jon Rosdahl" userId="2820f357-2dd4-4127-8713-e0bfde0fd756" providerId="ADAL" clId="{1CC94D29-4608-4824-8040-6FAE864C35A1}" dt="2021-03-08T18:40:05.813" v="61" actId="404"/>
          <ac:spMkLst>
            <pc:docMk/>
            <pc:sldMk cId="950857091" sldId="326"/>
            <ac:spMk id="7" creationId="{D9495FD7-036D-4D91-AC28-0F040BE7630E}"/>
          </ac:spMkLst>
        </pc:spChg>
        <pc:spChg chg="add mod">
          <ac:chgData name="Jon Rosdahl" userId="2820f357-2dd4-4127-8713-e0bfde0fd756" providerId="ADAL" clId="{1CC94D29-4608-4824-8040-6FAE864C35A1}" dt="2021-03-08T19:38:21.589" v="1342" actId="6549"/>
          <ac:spMkLst>
            <pc:docMk/>
            <pc:sldMk cId="950857091" sldId="326"/>
            <ac:spMk id="8" creationId="{61E6A708-5895-49F5-BE95-7F956CCC0D7E}"/>
          </ac:spMkLst>
        </pc:spChg>
      </pc:sldChg>
      <pc:sldChg chg="modSp new mod">
        <pc:chgData name="Jon Rosdahl" userId="2820f357-2dd4-4127-8713-e0bfde0fd756" providerId="ADAL" clId="{1CC94D29-4608-4824-8040-6FAE864C35A1}" dt="2021-03-08T19:33:44.956" v="1332" actId="20577"/>
        <pc:sldMkLst>
          <pc:docMk/>
          <pc:sldMk cId="881451254" sldId="327"/>
        </pc:sldMkLst>
        <pc:spChg chg="mod">
          <ac:chgData name="Jon Rosdahl" userId="2820f357-2dd4-4127-8713-e0bfde0fd756" providerId="ADAL" clId="{1CC94D29-4608-4824-8040-6FAE864C35A1}" dt="2021-03-08T19:10:35.682" v="670" actId="20577"/>
          <ac:spMkLst>
            <pc:docMk/>
            <pc:sldMk cId="881451254" sldId="327"/>
            <ac:spMk id="2" creationId="{7D2FC130-BC74-46D3-A9AB-D075C32B87D4}"/>
          </ac:spMkLst>
        </pc:spChg>
        <pc:spChg chg="mod">
          <ac:chgData name="Jon Rosdahl" userId="2820f357-2dd4-4127-8713-e0bfde0fd756" providerId="ADAL" clId="{1CC94D29-4608-4824-8040-6FAE864C35A1}" dt="2021-03-08T19:33:44.956" v="1332" actId="20577"/>
          <ac:spMkLst>
            <pc:docMk/>
            <pc:sldMk cId="881451254" sldId="327"/>
            <ac:spMk id="3" creationId="{876E4939-CBBA-4B92-BCF7-6B62D74E940D}"/>
          </ac:spMkLst>
        </pc:spChg>
      </pc:sldChg>
      <pc:sldMasterChg chg="modSp mod">
        <pc:chgData name="Jon Rosdahl" userId="2820f357-2dd4-4127-8713-e0bfde0fd756" providerId="ADAL" clId="{1CC94D29-4608-4824-8040-6FAE864C35A1}" dt="2021-03-08T19:41:42.414" v="1386" actId="6549"/>
        <pc:sldMasterMkLst>
          <pc:docMk/>
          <pc:sldMasterMk cId="350243259" sldId="2147483738"/>
        </pc:sldMasterMkLst>
        <pc:spChg chg="mod">
          <ac:chgData name="Jon Rosdahl" userId="2820f357-2dd4-4127-8713-e0bfde0fd756" providerId="ADAL" clId="{1CC94D29-4608-4824-8040-6FAE864C35A1}" dt="2021-03-08T19:41:42.414" v="1386" actId="6549"/>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802-11-21/0212r1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802-11-21/0212r1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802-11-21/0212r1</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802-11-21/0212r1</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802-11-21/0212r1</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802-11-21/0212r1</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11-21-0212r1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725-00-0PAR-par-minutes-november-2020-session.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1725-00-0PAR-par-minutes-november-2020-sessio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21/dr-CSD-0221-v01.pdf" TargetMode="External"/><Relationship Id="rId2" Type="http://schemas.openxmlformats.org/officeDocument/2006/relationships/hyperlink" Target="https://www.ieee802.org/1/files/public/docs2021/dr-PAR-0221-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March 2020 -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2021-03-08</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88337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11-19/1725r0:</a:t>
            </a:r>
          </a:p>
          <a:p>
            <a:pPr lvl="3"/>
            <a:r>
              <a:rPr lang="en-US" b="1" dirty="0">
                <a:hlinkClick r:id="rId4"/>
              </a:rPr>
              <a:t>https://mentor.ieee.org/802.11/dcn/20/11-20-1725-00-0PAR-par-minutes-november-2020-session.docx</a:t>
            </a:r>
            <a:endParaRPr lang="en-US" b="1" dirty="0"/>
          </a:p>
          <a:p>
            <a:pPr lvl="3"/>
            <a:endParaRPr lang="en-US" b="1" dirty="0"/>
          </a:p>
          <a:p>
            <a:pPr lvl="1"/>
            <a:r>
              <a:rPr lang="en-US" sz="2800" b="1" dirty="0"/>
              <a:t>Current Teleconference minutes</a:t>
            </a:r>
            <a:r>
              <a:rPr lang="en-US" sz="2800" b="1"/>
              <a:t>:  11-21/0359r0</a:t>
            </a:r>
            <a:r>
              <a:rPr lang="en-US" sz="2800" b="1" dirty="0"/>
              <a:t>:</a:t>
            </a:r>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2 PARs to be considered on </a:t>
            </a:r>
            <a:r>
              <a:rPr lang="en-US" altLang="en-US" dirty="0"/>
              <a:t>Telecon March 8, 2021  13:30-15:30 ET</a:t>
            </a:r>
          </a:p>
          <a:p>
            <a:pPr marL="857250" lvl="1" indent="-457200">
              <a:buFont typeface="+mj-lt"/>
              <a:buAutoNum type="arabicPeriod"/>
            </a:pPr>
            <a:r>
              <a:rPr lang="en-US" dirty="0"/>
              <a:t>802.1Qdq Amendment: Shaper Parameter Settings for </a:t>
            </a:r>
            <a:r>
              <a:rPr lang="en-US" dirty="0" err="1"/>
              <a:t>Bursty</a:t>
            </a:r>
            <a:r>
              <a:rPr lang="en-US" dirty="0"/>
              <a:t> Traffic requiring Bounded Latency, </a:t>
            </a:r>
            <a:r>
              <a:rPr lang="en-US" dirty="0">
                <a:hlinkClick r:id="rId2"/>
              </a:rPr>
              <a:t>PAR</a:t>
            </a:r>
            <a:r>
              <a:rPr lang="en-US" dirty="0"/>
              <a:t> and </a:t>
            </a:r>
            <a:r>
              <a:rPr lang="en-US" dirty="0">
                <a:hlinkClick r:id="rId3"/>
              </a:rPr>
              <a:t>CSD </a:t>
            </a:r>
            <a:endParaRPr lang="en-US" dirty="0"/>
          </a:p>
          <a:p>
            <a:pPr marL="857250" lvl="1" indent="-457200">
              <a:buFont typeface="+mj-lt"/>
              <a:buAutoNum type="arabicPeriod"/>
            </a:pPr>
            <a:r>
              <a:rPr lang="en-US" dirty="0"/>
              <a:t>802.1ASdr - Amendment: Inclusive Terminology, </a:t>
            </a:r>
            <a:r>
              <a:rPr lang="en-US" dirty="0">
                <a:hlinkClick r:id="rId4"/>
              </a:rPr>
              <a:t>PAR</a:t>
            </a:r>
            <a:r>
              <a:rPr lang="en-US" dirty="0"/>
              <a:t> and </a:t>
            </a:r>
            <a:r>
              <a:rPr lang="en-US" dirty="0">
                <a:hlinkClick r:id="rId5"/>
              </a:rPr>
              <a:t>CSD</a:t>
            </a:r>
            <a:endParaRPr lang="en-US" dirty="0"/>
          </a:p>
          <a:p>
            <a:pPr marL="857250" lvl="1" indent="-457200">
              <a:buFont typeface="+mj-lt"/>
              <a:buAutoNum type="arabicPeriod"/>
            </a:pPr>
            <a:endParaRPr lang="en-US" dirty="0"/>
          </a:p>
          <a:p>
            <a:pPr marL="285750" indent="-285750"/>
            <a:r>
              <a:rPr lang="en-US" altLang="en-US" dirty="0"/>
              <a:t>Feedback to be reviewed on Thursda</a:t>
            </a:r>
            <a:r>
              <a:rPr lang="en-US" dirty="0"/>
              <a:t>y 18 March 2021 9:00-10:00 ET</a:t>
            </a:r>
            <a:endParaRPr lang="en-US" altLang="en-US" dirty="0"/>
          </a:p>
          <a:p>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March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18 March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2 February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10 March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17 March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8 March 2021- 13:30-15:30 ET ( 18:30-20:30 UTC)</a:t>
            </a:r>
          </a:p>
          <a:p>
            <a:pPr lvl="1">
              <a:buAutoNum type="arabicPeriod"/>
            </a:pPr>
            <a:r>
              <a:rPr lang="en-US" sz="1800" dirty="0"/>
              <a:t>Thursday:  18 March 2021 - 9:00-10:00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March 19, 2021, 802 EC Teleconference</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r>
              <a:rPr lang="en-US" sz="2000" dirty="0"/>
              <a:t>Mar 05 - 18, 2021 Electronic Plenary</a:t>
            </a:r>
          </a:p>
          <a:p>
            <a:pPr marL="457200" indent="-457200">
              <a:buFont typeface="+mj-lt"/>
              <a:buAutoNum type="arabicPeriod"/>
            </a:pPr>
            <a:r>
              <a:rPr lang="en-US" sz="2000" b="0" dirty="0"/>
              <a:t>802.1Qdq Amendment: Shaper Parameter Settings for </a:t>
            </a:r>
            <a:r>
              <a:rPr lang="en-US" sz="2000" b="0" dirty="0" err="1"/>
              <a:t>Bursty</a:t>
            </a:r>
            <a:r>
              <a:rPr lang="en-US" sz="2000" b="0" dirty="0"/>
              <a:t> Traffic requiring Bounded Latency, </a:t>
            </a:r>
            <a:r>
              <a:rPr lang="en-US" sz="2000" b="0" dirty="0">
                <a:hlinkClick r:id="rId2"/>
              </a:rPr>
              <a:t>PAR</a:t>
            </a:r>
            <a:r>
              <a:rPr lang="en-US" sz="2000" b="0" dirty="0"/>
              <a:t> and </a:t>
            </a:r>
            <a:r>
              <a:rPr lang="en-US" sz="2000" b="0" dirty="0">
                <a:hlinkClick r:id="rId3"/>
              </a:rPr>
              <a:t>CSD </a:t>
            </a:r>
            <a:endParaRPr lang="en-US" sz="2000" b="0" dirty="0"/>
          </a:p>
          <a:p>
            <a:pPr marL="457200" indent="-457200">
              <a:buFont typeface="+mj-lt"/>
              <a:buAutoNum type="arabicPeriod"/>
            </a:pPr>
            <a:r>
              <a:rPr lang="en-US" sz="2000" b="0" dirty="0"/>
              <a:t>802.1ASdr - Amendment: Inclusive Terminology, </a:t>
            </a:r>
            <a:r>
              <a:rPr lang="en-US" sz="2000" b="0" dirty="0">
                <a:hlinkClick r:id="rId4"/>
              </a:rPr>
              <a:t>PAR</a:t>
            </a:r>
            <a:r>
              <a:rPr lang="en-US" sz="2000" b="0" dirty="0"/>
              <a:t> and </a:t>
            </a:r>
            <a:r>
              <a:rPr lang="en-US" sz="2000" b="0" dirty="0">
                <a:hlinkClick r:id="rId5"/>
              </a:rPr>
              <a:t>CSD</a:t>
            </a:r>
            <a:endParaRPr lang="en-US" sz="2000" b="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8,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Monday 8 March 2021- 13:30-15:30 ET (18:30-20:30 UTC)</a:t>
            </a:r>
          </a:p>
          <a:p>
            <a:pPr marL="0" indent="0"/>
            <a:r>
              <a:rPr lang="en-US" dirty="0"/>
              <a:t>	Agenda:</a:t>
            </a:r>
          </a:p>
          <a:p>
            <a:pPr marL="1257300" lvl="2" indent="-457200">
              <a:buFont typeface="+mj-lt"/>
              <a:buAutoNum type="arabicPeriod"/>
            </a:pPr>
            <a:r>
              <a:rPr lang="en-US" sz="2000" dirty="0"/>
              <a:t>Welcome</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March  10,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18 March 2021 - 9:00-10:00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Nov 2020 in document 11-20/1725r0:</a:t>
            </a:r>
          </a:p>
          <a:p>
            <a:pPr lvl="1"/>
            <a:r>
              <a:rPr lang="en-US" dirty="0">
                <a:hlinkClick r:id="rId2"/>
              </a:rPr>
              <a:t>https://mentor.ieee.org/802.11/dcn/20/11-20-1725-00-0PAR-par-minutes-november-2020-session.docx</a:t>
            </a:r>
            <a:r>
              <a:rPr lang="en-US" dirty="0"/>
              <a:t> </a:t>
            </a:r>
          </a:p>
          <a:p>
            <a:r>
              <a:rPr lang="en-US" dirty="0"/>
              <a:t>Moved: Michael Montemurro</a:t>
            </a:r>
          </a:p>
          <a:p>
            <a:r>
              <a:rPr lang="en-US" dirty="0"/>
              <a:t>2</a:t>
            </a:r>
            <a:r>
              <a:rPr lang="en-US" baseline="30000" dirty="0"/>
              <a:t>nd</a:t>
            </a:r>
            <a:r>
              <a:rPr lang="en-US" dirty="0"/>
              <a:t>:        Lei Wang</a:t>
            </a:r>
          </a:p>
          <a:p>
            <a:r>
              <a:rPr lang="en-US" dirty="0"/>
              <a:t>Results: Unanimous (24 people on the </a:t>
            </a:r>
            <a:r>
              <a:rPr lang="en-US" dirty="0" err="1"/>
              <a:t>Webex</a:t>
            </a:r>
            <a:r>
              <a:rPr lang="en-US" dirty="0"/>
              <a:t>).</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495FD7-036D-4D91-AC28-0F040BE7630E}"/>
              </a:ext>
            </a:extLst>
          </p:cNvPr>
          <p:cNvSpPr>
            <a:spLocks noGrp="1"/>
          </p:cNvSpPr>
          <p:nvPr>
            <p:ph type="title"/>
          </p:nvPr>
        </p:nvSpPr>
        <p:spPr/>
        <p:txBody>
          <a:bodyPr/>
          <a:lstStyle/>
          <a:p>
            <a:r>
              <a:rPr lang="en-US" sz="2400" dirty="0"/>
              <a:t>802.1Qdq Amendment: Shaper Parameter Settings for </a:t>
            </a:r>
            <a:r>
              <a:rPr lang="en-US" sz="2400" dirty="0" err="1"/>
              <a:t>Bursty</a:t>
            </a:r>
            <a:r>
              <a:rPr lang="en-US" sz="2400" dirty="0"/>
              <a:t> Traffic requiring Bounded Latency, </a:t>
            </a:r>
            <a:r>
              <a:rPr lang="en-US" sz="2400" dirty="0">
                <a:hlinkClick r:id="rId2"/>
              </a:rPr>
              <a:t>PAR</a:t>
            </a:r>
            <a:r>
              <a:rPr lang="en-US" sz="2400" dirty="0"/>
              <a:t> and </a:t>
            </a:r>
            <a:r>
              <a:rPr lang="en-US" sz="2400" dirty="0">
                <a:hlinkClick r:id="rId3"/>
              </a:rPr>
              <a:t>CSD </a:t>
            </a:r>
            <a:endParaRPr lang="en-US" sz="2400" dirty="0"/>
          </a:p>
        </p:txBody>
      </p:sp>
      <p:sp>
        <p:nvSpPr>
          <p:cNvPr id="8" name="Content Placeholder 7">
            <a:extLst>
              <a:ext uri="{FF2B5EF4-FFF2-40B4-BE49-F238E27FC236}">
                <a16:creationId xmlns:a16="http://schemas.microsoft.com/office/drawing/2014/main" id="{61E6A708-5895-49F5-BE95-7F956CCC0D7E}"/>
              </a:ext>
            </a:extLst>
          </p:cNvPr>
          <p:cNvSpPr>
            <a:spLocks noGrp="1"/>
          </p:cNvSpPr>
          <p:nvPr>
            <p:ph idx="1"/>
          </p:nvPr>
        </p:nvSpPr>
        <p:spPr/>
        <p:txBody>
          <a:bodyPr/>
          <a:lstStyle/>
          <a:p>
            <a:r>
              <a:rPr lang="en-US" dirty="0"/>
              <a:t>PAR:</a:t>
            </a:r>
          </a:p>
          <a:p>
            <a:pPr lvl="1"/>
            <a:r>
              <a:rPr lang="en-US" dirty="0"/>
              <a:t>5.2.b – Is the intention of this amendment apply to 802.11 which has very different timings and media access methods as compared to Ethernet?</a:t>
            </a:r>
            <a:br>
              <a:rPr lang="en-US" dirty="0"/>
            </a:br>
            <a:r>
              <a:rPr lang="en-US" dirty="0"/>
              <a:t>What specifics are being included for 802.11?</a:t>
            </a:r>
          </a:p>
          <a:p>
            <a:pPr lvl="1"/>
            <a:r>
              <a:rPr lang="en-US" dirty="0"/>
              <a:t>5.2.b – Is this informative annex going to mandate all the existing specs?</a:t>
            </a:r>
          </a:p>
          <a:p>
            <a:pPr lvl="2"/>
            <a:r>
              <a:rPr lang="en-US" dirty="0"/>
              <a:t>Context to help 802.1 understand what we are getting at.</a:t>
            </a:r>
            <a:br>
              <a:rPr lang="en-US" dirty="0"/>
            </a:br>
            <a:r>
              <a:rPr lang="en-US" dirty="0"/>
              <a:t>The above question is asked to differentiate if the informative annex has to be strictly followed by all specifications or not. Today in all annexes regarding security, it is typically mandatory to ensure interoperability. If it is an informative annex that improves latency performance and is up to the implementers, then it is optional.</a:t>
            </a:r>
          </a:p>
          <a:p>
            <a:r>
              <a:rPr lang="en-US" dirty="0"/>
              <a:t>CSD:</a:t>
            </a:r>
          </a:p>
          <a:p>
            <a:pPr lvl="1"/>
            <a:r>
              <a:rPr lang="en-US" dirty="0"/>
              <a:t>1.2.1 – How will 802.11 network services be included in broad IOT services be achieved?</a:t>
            </a:r>
          </a:p>
          <a:p>
            <a:endParaRPr lang="en-US" dirty="0"/>
          </a:p>
          <a:p>
            <a:endParaRPr lang="en-US" dirty="0"/>
          </a:p>
        </p:txBody>
      </p:sp>
      <p:sp>
        <p:nvSpPr>
          <p:cNvPr id="4" name="Date Placeholder 3">
            <a:extLst>
              <a:ext uri="{FF2B5EF4-FFF2-40B4-BE49-F238E27FC236}">
                <a16:creationId xmlns:a16="http://schemas.microsoft.com/office/drawing/2014/main" id="{882169FC-1C3A-4FB0-94BD-0815DDB72787}"/>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3A7AEBB6-6E88-4AB2-A3F0-EB2DEECAE594}"/>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6F5B7AA7-605E-48B7-95D4-2C21BB96F9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950857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FC130-BC74-46D3-A9AB-D075C32B87D4}"/>
              </a:ext>
            </a:extLst>
          </p:cNvPr>
          <p:cNvSpPr>
            <a:spLocks noGrp="1"/>
          </p:cNvSpPr>
          <p:nvPr>
            <p:ph type="title"/>
          </p:nvPr>
        </p:nvSpPr>
        <p:spPr/>
        <p:txBody>
          <a:bodyPr/>
          <a:lstStyle/>
          <a:p>
            <a:r>
              <a:rPr lang="en-US" dirty="0"/>
              <a:t>802.1ASdr - Amendment: Inclusive Terminology,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876E4939-CBBA-4B92-BCF7-6B62D74E940D}"/>
              </a:ext>
            </a:extLst>
          </p:cNvPr>
          <p:cNvSpPr>
            <a:spLocks noGrp="1"/>
          </p:cNvSpPr>
          <p:nvPr>
            <p:ph idx="1"/>
          </p:nvPr>
        </p:nvSpPr>
        <p:spPr/>
        <p:txBody>
          <a:bodyPr/>
          <a:lstStyle/>
          <a:p>
            <a:r>
              <a:rPr lang="en-US" dirty="0"/>
              <a:t>PAR</a:t>
            </a:r>
          </a:p>
          <a:p>
            <a:pPr lvl="1"/>
            <a:r>
              <a:rPr lang="en-US" dirty="0"/>
              <a:t>8.1 – instructions indicate that the section number is to be indicated.</a:t>
            </a:r>
          </a:p>
          <a:p>
            <a:pPr lvl="1"/>
            <a:r>
              <a:rPr lang="en-US" dirty="0"/>
              <a:t>8.1 The footnote that is indicated is confusing. If the footnote should be included In the PAR? Is the footnote for the title or the sentence?</a:t>
            </a:r>
          </a:p>
          <a:p>
            <a:pPr lvl="1"/>
            <a:r>
              <a:rPr lang="en-US" dirty="0"/>
              <a:t>5.5 The first use of PTP should be spelled out for the acronym (not just in 8.1).</a:t>
            </a:r>
          </a:p>
          <a:p>
            <a:r>
              <a:rPr lang="en-US" dirty="0"/>
              <a:t>CSD</a:t>
            </a:r>
          </a:p>
          <a:p>
            <a:pPr lvl="1"/>
            <a:r>
              <a:rPr lang="en-US" dirty="0"/>
              <a:t>1.2.1 g) Is this a true statement “ This project avoids non-inclusive, insensitive…”, or are you really “This project modifies some existing terms in the existing standard.…”</a:t>
            </a:r>
          </a:p>
        </p:txBody>
      </p:sp>
      <p:sp>
        <p:nvSpPr>
          <p:cNvPr id="4" name="Date Placeholder 3">
            <a:extLst>
              <a:ext uri="{FF2B5EF4-FFF2-40B4-BE49-F238E27FC236}">
                <a16:creationId xmlns:a16="http://schemas.microsoft.com/office/drawing/2014/main" id="{35D76825-7071-4853-82CB-426C888C6C32}"/>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A505938D-105C-47C5-84C0-EC5CF845E3A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3813624-80CE-4A64-9757-8981C40BB0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81451254"/>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59651</TotalTime>
  <Words>1027</Words>
  <Application>Microsoft Office PowerPoint</Application>
  <PresentationFormat>Widescreen</PresentationFormat>
  <Paragraphs>125</Paragraphs>
  <Slides>12</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802-11 Theme</vt:lpstr>
      <vt:lpstr>Document</vt:lpstr>
      <vt:lpstr>PAR Review SC - Meeting Agenda and Comment slides - March 2020 - Electronic Plenary</vt:lpstr>
      <vt:lpstr>PAR Review SC – Snapshot slide Chair: Jon Rosdahl</vt:lpstr>
      <vt:lpstr>Abstract-PAR Review SC PARs under consideration for  2021 March Electronic Plenary</vt:lpstr>
      <vt:lpstr>IEEE 802 PARs &amp; ICAIDs under consideration for March 19, 2021, 802 EC Teleconference</vt:lpstr>
      <vt:lpstr>Agenda for PAR Review SC –  March 8, 2021 Chair: Jon Rosdahl</vt:lpstr>
      <vt:lpstr>Motion to approve Previous Minutes</vt:lpstr>
      <vt:lpstr>Par Review Comments</vt:lpstr>
      <vt:lpstr>802.1Qdq Amendment: Shaper Parameter Settings for Bursty Traffic requiring Bounded Latency, PAR and CSD </vt:lpstr>
      <vt:lpstr>802.1ASdr - Amendment: Inclusive Terminology, PAR and CSD</vt:lpstr>
      <vt:lpstr>Responses from 802 Working Groups</vt:lpstr>
      <vt:lpstr>Final Report to 802.11</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Review SC - Meeting Agenda and Comment slides - March 2021 - Electronic Plenary</dc:title>
  <dc:subject>March 2021</dc:subject>
  <dc:creator>Jon Rosdahl</dc:creator>
  <cp:keywords>Agenda and Meeting Slides</cp:keywords>
  <dc:description>Jon Rosdahl (Qualcomm)</dc:description>
  <cp:lastModifiedBy>Jon Rosdahl</cp:lastModifiedBy>
  <cp:revision>268</cp:revision>
  <cp:lastPrinted>1601-01-01T00:00:00Z</cp:lastPrinted>
  <dcterms:created xsi:type="dcterms:W3CDTF">2014-04-14T10:59:07Z</dcterms:created>
  <dcterms:modified xsi:type="dcterms:W3CDTF">2021-03-08T19:42:14Z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