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38" r:id="rId4"/>
  </p:sldMasterIdLst>
  <p:notesMasterIdLst>
    <p:notesMasterId r:id="rId15"/>
  </p:notesMasterIdLst>
  <p:handoutMasterIdLst>
    <p:handoutMasterId r:id="rId16"/>
  </p:handoutMasterIdLst>
  <p:sldIdLst>
    <p:sldId id="256" r:id="rId5"/>
    <p:sldId id="287" r:id="rId6"/>
    <p:sldId id="257" r:id="rId7"/>
    <p:sldId id="285" r:id="rId8"/>
    <p:sldId id="274" r:id="rId9"/>
    <p:sldId id="325" r:id="rId10"/>
    <p:sldId id="275" r:id="rId11"/>
    <p:sldId id="297" r:id="rId12"/>
    <p:sldId id="284" r:id="rId13"/>
    <p:sldId id="264" r:id="rId1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124F6D-3F1F-4E7F-9474-732075C2FF89}" v="12" dt="2021-03-02T20:25:03.48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826" autoAdjust="0"/>
    <p:restoredTop sz="85417" autoAdjust="0"/>
  </p:normalViewPr>
  <p:slideViewPr>
    <p:cSldViewPr>
      <p:cViewPr varScale="1">
        <p:scale>
          <a:sx n="63" d="100"/>
          <a:sy n="63" d="100"/>
        </p:scale>
        <p:origin x="102" y="300"/>
      </p:cViewPr>
      <p:guideLst>
        <p:guide orient="horz" pos="2160"/>
        <p:guide pos="3840"/>
      </p:guideLst>
    </p:cSldViewPr>
  </p:slideViewPr>
  <p:outlineViewPr>
    <p:cViewPr varScale="1">
      <p:scale>
        <a:sx n="33" d="100"/>
        <a:sy n="33" d="100"/>
      </p:scale>
      <p:origin x="0" y="-984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1B124F6D-3F1F-4E7F-9474-732075C2FF89}"/>
    <pc:docChg chg="undo custSel delSld modSld">
      <pc:chgData name="Jon Rosdahl" userId="2820f357-2dd4-4127-8713-e0bfde0fd756" providerId="ADAL" clId="{1B124F6D-3F1F-4E7F-9474-732075C2FF89}" dt="2021-03-02T20:27:39.583" v="359" actId="6549"/>
      <pc:docMkLst>
        <pc:docMk/>
      </pc:docMkLst>
      <pc:sldChg chg="modSp mod">
        <pc:chgData name="Jon Rosdahl" userId="2820f357-2dd4-4127-8713-e0bfde0fd756" providerId="ADAL" clId="{1B124F6D-3F1F-4E7F-9474-732075C2FF89}" dt="2021-03-02T19:22:19.287" v="3" actId="20577"/>
        <pc:sldMkLst>
          <pc:docMk/>
          <pc:sldMk cId="0" sldId="256"/>
        </pc:sldMkLst>
        <pc:spChg chg="mod">
          <ac:chgData name="Jon Rosdahl" userId="2820f357-2dd4-4127-8713-e0bfde0fd756" providerId="ADAL" clId="{1B124F6D-3F1F-4E7F-9474-732075C2FF89}" dt="2021-03-02T19:22:19.287" v="3" actId="20577"/>
          <ac:spMkLst>
            <pc:docMk/>
            <pc:sldMk cId="0" sldId="256"/>
            <ac:spMk id="3074" creationId="{00000000-0000-0000-0000-000000000000}"/>
          </ac:spMkLst>
        </pc:spChg>
      </pc:sldChg>
      <pc:sldChg chg="modSp mod">
        <pc:chgData name="Jon Rosdahl" userId="2820f357-2dd4-4127-8713-e0bfde0fd756" providerId="ADAL" clId="{1B124F6D-3F1F-4E7F-9474-732075C2FF89}" dt="2021-03-02T20:16:42.843" v="154" actId="20577"/>
        <pc:sldMkLst>
          <pc:docMk/>
          <pc:sldMk cId="0" sldId="257"/>
        </pc:sldMkLst>
        <pc:spChg chg="mod">
          <ac:chgData name="Jon Rosdahl" userId="2820f357-2dd4-4127-8713-e0bfde0fd756" providerId="ADAL" clId="{1B124F6D-3F1F-4E7F-9474-732075C2FF89}" dt="2021-03-02T19:26:02.402" v="69" actId="20577"/>
          <ac:spMkLst>
            <pc:docMk/>
            <pc:sldMk cId="0" sldId="257"/>
            <ac:spMk id="4097" creationId="{00000000-0000-0000-0000-000000000000}"/>
          </ac:spMkLst>
        </pc:spChg>
        <pc:spChg chg="mod">
          <ac:chgData name="Jon Rosdahl" userId="2820f357-2dd4-4127-8713-e0bfde0fd756" providerId="ADAL" clId="{1B124F6D-3F1F-4E7F-9474-732075C2FF89}" dt="2021-03-02T20:16:42.843" v="154" actId="20577"/>
          <ac:spMkLst>
            <pc:docMk/>
            <pc:sldMk cId="0" sldId="257"/>
            <ac:spMk id="4098" creationId="{00000000-0000-0000-0000-000000000000}"/>
          </ac:spMkLst>
        </pc:spChg>
      </pc:sldChg>
      <pc:sldChg chg="modSp mod">
        <pc:chgData name="Jon Rosdahl" userId="2820f357-2dd4-4127-8713-e0bfde0fd756" providerId="ADAL" clId="{1B124F6D-3F1F-4E7F-9474-732075C2FF89}" dt="2021-03-02T20:27:39.583" v="359" actId="6549"/>
        <pc:sldMkLst>
          <pc:docMk/>
          <pc:sldMk cId="0" sldId="264"/>
        </pc:sldMkLst>
        <pc:spChg chg="mod">
          <ac:chgData name="Jon Rosdahl" userId="2820f357-2dd4-4127-8713-e0bfde0fd756" providerId="ADAL" clId="{1B124F6D-3F1F-4E7F-9474-732075C2FF89}" dt="2021-03-02T20:27:39.583" v="359" actId="6549"/>
          <ac:spMkLst>
            <pc:docMk/>
            <pc:sldMk cId="0" sldId="264"/>
            <ac:spMk id="11266" creationId="{00000000-0000-0000-0000-000000000000}"/>
          </ac:spMkLst>
        </pc:spChg>
      </pc:sldChg>
      <pc:sldChg chg="modSp mod">
        <pc:chgData name="Jon Rosdahl" userId="2820f357-2dd4-4127-8713-e0bfde0fd756" providerId="ADAL" clId="{1B124F6D-3F1F-4E7F-9474-732075C2FF89}" dt="2021-03-02T20:20:07.740" v="254" actId="6549"/>
        <pc:sldMkLst>
          <pc:docMk/>
          <pc:sldMk cId="3439635317" sldId="274"/>
        </pc:sldMkLst>
        <pc:spChg chg="mod">
          <ac:chgData name="Jon Rosdahl" userId="2820f357-2dd4-4127-8713-e0bfde0fd756" providerId="ADAL" clId="{1B124F6D-3F1F-4E7F-9474-732075C2FF89}" dt="2021-03-02T20:20:07.740" v="254" actId="6549"/>
          <ac:spMkLst>
            <pc:docMk/>
            <pc:sldMk cId="3439635317" sldId="274"/>
            <ac:spMk id="3" creationId="{00000000-0000-0000-0000-000000000000}"/>
          </ac:spMkLst>
        </pc:spChg>
      </pc:sldChg>
      <pc:sldChg chg="modSp mod">
        <pc:chgData name="Jon Rosdahl" userId="2820f357-2dd4-4127-8713-e0bfde0fd756" providerId="ADAL" clId="{1B124F6D-3F1F-4E7F-9474-732075C2FF89}" dt="2021-03-02T20:17:54.649" v="172" actId="403"/>
        <pc:sldMkLst>
          <pc:docMk/>
          <pc:sldMk cId="2099305387" sldId="285"/>
        </pc:sldMkLst>
        <pc:spChg chg="mod">
          <ac:chgData name="Jon Rosdahl" userId="2820f357-2dd4-4127-8713-e0bfde0fd756" providerId="ADAL" clId="{1B124F6D-3F1F-4E7F-9474-732075C2FF89}" dt="2021-03-02T20:17:37.474" v="166" actId="6549"/>
          <ac:spMkLst>
            <pc:docMk/>
            <pc:sldMk cId="2099305387" sldId="285"/>
            <ac:spMk id="2" creationId="{F3B43754-1163-4B0C-8310-62C38E10D93C}"/>
          </ac:spMkLst>
        </pc:spChg>
        <pc:spChg chg="mod">
          <ac:chgData name="Jon Rosdahl" userId="2820f357-2dd4-4127-8713-e0bfde0fd756" providerId="ADAL" clId="{1B124F6D-3F1F-4E7F-9474-732075C2FF89}" dt="2021-03-02T20:17:54.649" v="172" actId="403"/>
          <ac:spMkLst>
            <pc:docMk/>
            <pc:sldMk cId="2099305387" sldId="285"/>
            <ac:spMk id="8" creationId="{A17284DF-72F3-4BE4-A17D-B2B7EC7499F0}"/>
          </ac:spMkLst>
        </pc:spChg>
      </pc:sldChg>
      <pc:sldChg chg="modSp mod">
        <pc:chgData name="Jon Rosdahl" userId="2820f357-2dd4-4127-8713-e0bfde0fd756" providerId="ADAL" clId="{1B124F6D-3F1F-4E7F-9474-732075C2FF89}" dt="2021-03-02T20:25:54.656" v="349" actId="20577"/>
        <pc:sldMkLst>
          <pc:docMk/>
          <pc:sldMk cId="822775208" sldId="287"/>
        </pc:sldMkLst>
        <pc:spChg chg="mod">
          <ac:chgData name="Jon Rosdahl" userId="2820f357-2dd4-4127-8713-e0bfde0fd756" providerId="ADAL" clId="{1B124F6D-3F1F-4E7F-9474-732075C2FF89}" dt="2021-03-02T20:25:54.656" v="349" actId="20577"/>
          <ac:spMkLst>
            <pc:docMk/>
            <pc:sldMk cId="822775208" sldId="287"/>
            <ac:spMk id="3" creationId="{8A337E3F-2C54-47D6-B9F4-C7408CA692FF}"/>
          </ac:spMkLst>
        </pc:spChg>
      </pc:sldChg>
      <pc:sldChg chg="del">
        <pc:chgData name="Jon Rosdahl" userId="2820f357-2dd4-4127-8713-e0bfde0fd756" providerId="ADAL" clId="{1B124F6D-3F1F-4E7F-9474-732075C2FF89}" dt="2021-03-02T20:21:59.309" v="292" actId="47"/>
        <pc:sldMkLst>
          <pc:docMk/>
          <pc:sldMk cId="464415764" sldId="323"/>
        </pc:sldMkLst>
      </pc:sldChg>
      <pc:sldChg chg="modSp mod">
        <pc:chgData name="Jon Rosdahl" userId="2820f357-2dd4-4127-8713-e0bfde0fd756" providerId="ADAL" clId="{1B124F6D-3F1F-4E7F-9474-732075C2FF89}" dt="2021-03-02T20:21:25.772" v="284" actId="6549"/>
        <pc:sldMkLst>
          <pc:docMk/>
          <pc:sldMk cId="3866284722" sldId="325"/>
        </pc:sldMkLst>
        <pc:spChg chg="mod">
          <ac:chgData name="Jon Rosdahl" userId="2820f357-2dd4-4127-8713-e0bfde0fd756" providerId="ADAL" clId="{1B124F6D-3F1F-4E7F-9474-732075C2FF89}" dt="2021-03-02T20:21:25.772" v="284" actId="6549"/>
          <ac:spMkLst>
            <pc:docMk/>
            <pc:sldMk cId="3866284722" sldId="325"/>
            <ac:spMk id="3" creationId="{58F48A77-6149-4095-9848-28A693C82088}"/>
          </ac:spMkLst>
        </pc:spChg>
      </pc:sldChg>
      <pc:sldChg chg="del">
        <pc:chgData name="Jon Rosdahl" userId="2820f357-2dd4-4127-8713-e0bfde0fd756" providerId="ADAL" clId="{1B124F6D-3F1F-4E7F-9474-732075C2FF89}" dt="2021-03-02T20:21:46.993" v="286" actId="47"/>
        <pc:sldMkLst>
          <pc:docMk/>
          <pc:sldMk cId="799722045" sldId="326"/>
        </pc:sldMkLst>
      </pc:sldChg>
      <pc:sldChg chg="del">
        <pc:chgData name="Jon Rosdahl" userId="2820f357-2dd4-4127-8713-e0bfde0fd756" providerId="ADAL" clId="{1B124F6D-3F1F-4E7F-9474-732075C2FF89}" dt="2021-03-02T20:21:49.487" v="289" actId="47"/>
        <pc:sldMkLst>
          <pc:docMk/>
          <pc:sldMk cId="2181985177" sldId="327"/>
        </pc:sldMkLst>
      </pc:sldChg>
      <pc:sldChg chg="del">
        <pc:chgData name="Jon Rosdahl" userId="2820f357-2dd4-4127-8713-e0bfde0fd756" providerId="ADAL" clId="{1B124F6D-3F1F-4E7F-9474-732075C2FF89}" dt="2021-03-02T20:21:50.074" v="290" actId="47"/>
        <pc:sldMkLst>
          <pc:docMk/>
          <pc:sldMk cId="1225172598" sldId="328"/>
        </pc:sldMkLst>
      </pc:sldChg>
      <pc:sldChg chg="del">
        <pc:chgData name="Jon Rosdahl" userId="2820f357-2dd4-4127-8713-e0bfde0fd756" providerId="ADAL" clId="{1B124F6D-3F1F-4E7F-9474-732075C2FF89}" dt="2021-03-02T20:21:36.389" v="285" actId="2696"/>
        <pc:sldMkLst>
          <pc:docMk/>
          <pc:sldMk cId="1794689854" sldId="329"/>
        </pc:sldMkLst>
      </pc:sldChg>
      <pc:sldChg chg="del">
        <pc:chgData name="Jon Rosdahl" userId="2820f357-2dd4-4127-8713-e0bfde0fd756" providerId="ADAL" clId="{1B124F6D-3F1F-4E7F-9474-732075C2FF89}" dt="2021-03-02T20:21:47.642" v="287" actId="47"/>
        <pc:sldMkLst>
          <pc:docMk/>
          <pc:sldMk cId="1338737993" sldId="330"/>
        </pc:sldMkLst>
      </pc:sldChg>
      <pc:sldChg chg="del">
        <pc:chgData name="Jon Rosdahl" userId="2820f357-2dd4-4127-8713-e0bfde0fd756" providerId="ADAL" clId="{1B124F6D-3F1F-4E7F-9474-732075C2FF89}" dt="2021-03-02T20:21:48.602" v="288" actId="47"/>
        <pc:sldMkLst>
          <pc:docMk/>
          <pc:sldMk cId="2643489280" sldId="331"/>
        </pc:sldMkLst>
      </pc:sldChg>
      <pc:sldChg chg="del">
        <pc:chgData name="Jon Rosdahl" userId="2820f357-2dd4-4127-8713-e0bfde0fd756" providerId="ADAL" clId="{1B124F6D-3F1F-4E7F-9474-732075C2FF89}" dt="2021-03-02T20:21:53.836" v="291" actId="47"/>
        <pc:sldMkLst>
          <pc:docMk/>
          <pc:sldMk cId="3552688096" sldId="332"/>
        </pc:sldMkLst>
      </pc:sldChg>
    </pc:docChg>
  </pc:docChgLst>
  <pc:docChgLst>
    <pc:chgData name="Jon Rosdahl" userId="2820f357-2dd4-4127-8713-e0bfde0fd756" providerId="ADAL" clId="{6203141A-56C0-4DFE-ACB4-6F81FEC20C97}"/>
    <pc:docChg chg="modSld">
      <pc:chgData name="Jon Rosdahl" userId="2820f357-2dd4-4127-8713-e0bfde0fd756" providerId="ADAL" clId="{6203141A-56C0-4DFE-ACB4-6F81FEC20C97}" dt="2021-02-10T12:41:41.967" v="20" actId="11"/>
      <pc:docMkLst>
        <pc:docMk/>
      </pc:docMkLst>
      <pc:sldChg chg="modSp mod">
        <pc:chgData name="Jon Rosdahl" userId="2820f357-2dd4-4127-8713-e0bfde0fd756" providerId="ADAL" clId="{6203141A-56C0-4DFE-ACB4-6F81FEC20C97}" dt="2021-02-10T12:40:47.690" v="6" actId="6549"/>
        <pc:sldMkLst>
          <pc:docMk/>
          <pc:sldMk cId="0" sldId="256"/>
        </pc:sldMkLst>
        <pc:spChg chg="mod">
          <ac:chgData name="Jon Rosdahl" userId="2820f357-2dd4-4127-8713-e0bfde0fd756" providerId="ADAL" clId="{6203141A-56C0-4DFE-ACB4-6F81FEC20C97}" dt="2021-02-10T12:40:39.201" v="0"/>
          <ac:spMkLst>
            <pc:docMk/>
            <pc:sldMk cId="0" sldId="256"/>
            <ac:spMk id="3073" creationId="{00000000-0000-0000-0000-000000000000}"/>
          </ac:spMkLst>
        </pc:spChg>
        <pc:spChg chg="mod">
          <ac:chgData name="Jon Rosdahl" userId="2820f357-2dd4-4127-8713-e0bfde0fd756" providerId="ADAL" clId="{6203141A-56C0-4DFE-ACB4-6F81FEC20C97}" dt="2021-02-10T12:40:47.690" v="6" actId="6549"/>
          <ac:spMkLst>
            <pc:docMk/>
            <pc:sldMk cId="0" sldId="256"/>
            <ac:spMk id="3074" creationId="{00000000-0000-0000-0000-000000000000}"/>
          </ac:spMkLst>
        </pc:spChg>
      </pc:sldChg>
      <pc:sldChg chg="modSp mod">
        <pc:chgData name="Jon Rosdahl" userId="2820f357-2dd4-4127-8713-e0bfde0fd756" providerId="ADAL" clId="{6203141A-56C0-4DFE-ACB4-6F81FEC20C97}" dt="2021-02-10T12:41:41.967" v="20" actId="11"/>
        <pc:sldMkLst>
          <pc:docMk/>
          <pc:sldMk cId="822775208" sldId="287"/>
        </pc:sldMkLst>
        <pc:spChg chg="mod">
          <ac:chgData name="Jon Rosdahl" userId="2820f357-2dd4-4127-8713-e0bfde0fd756" providerId="ADAL" clId="{6203141A-56C0-4DFE-ACB4-6F81FEC20C97}" dt="2021-02-10T12:41:41.967" v="20" actId="11"/>
          <ac:spMkLst>
            <pc:docMk/>
            <pc:sldMk cId="822775208" sldId="287"/>
            <ac:spMk id="3" creationId="{8A337E3F-2C54-47D6-B9F4-C7408CA692FF}"/>
          </ac:spMkLst>
        </pc:sp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802-11-21/0212r0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MArch 2020</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802-11-21/0212r0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MArch 2020</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802-11-21/0212r0</a:t>
            </a:r>
          </a:p>
        </p:txBody>
      </p:sp>
      <p:sp>
        <p:nvSpPr>
          <p:cNvPr id="5" name="Rectangle 3"/>
          <p:cNvSpPr>
            <a:spLocks noGrp="1" noChangeArrowheads="1"/>
          </p:cNvSpPr>
          <p:nvPr>
            <p:ph type="dt"/>
          </p:nvPr>
        </p:nvSpPr>
        <p:spPr>
          <a:ln/>
        </p:spPr>
        <p:txBody>
          <a:bodyPr/>
          <a:lstStyle/>
          <a:p>
            <a:r>
              <a:rPr lang="en-US"/>
              <a:t>MArch 2020</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802-11-21/0212r0</a:t>
            </a:r>
          </a:p>
        </p:txBody>
      </p:sp>
      <p:sp>
        <p:nvSpPr>
          <p:cNvPr id="5" name="Rectangle 3"/>
          <p:cNvSpPr>
            <a:spLocks noGrp="1" noChangeArrowheads="1"/>
          </p:cNvSpPr>
          <p:nvPr>
            <p:ph type="dt"/>
          </p:nvPr>
        </p:nvSpPr>
        <p:spPr>
          <a:ln/>
        </p:spPr>
        <p:txBody>
          <a:bodyPr/>
          <a:lstStyle/>
          <a:p>
            <a:r>
              <a:rPr lang="en-US"/>
              <a:t>MArch 2020</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dirty="0"/>
              <a:t>AOE = Anywhere On Earth (23:59 UTC-12)</a:t>
            </a:r>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802-11-21/0212r0</a:t>
            </a:r>
          </a:p>
        </p:txBody>
      </p:sp>
      <p:sp>
        <p:nvSpPr>
          <p:cNvPr id="5" name="Date Placeholder 4"/>
          <p:cNvSpPr>
            <a:spLocks noGrp="1"/>
          </p:cNvSpPr>
          <p:nvPr>
            <p:ph type="dt" idx="11"/>
          </p:nvPr>
        </p:nvSpPr>
        <p:spPr/>
        <p:txBody>
          <a:bodyPr/>
          <a:lstStyle/>
          <a:p>
            <a:r>
              <a:rPr lang="en-US"/>
              <a:t>MArch 2020</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2590681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802-11-21/0212r0</a:t>
            </a:r>
          </a:p>
        </p:txBody>
      </p:sp>
      <p:sp>
        <p:nvSpPr>
          <p:cNvPr id="5" name="Rectangle 3"/>
          <p:cNvSpPr>
            <a:spLocks noGrp="1" noChangeArrowheads="1"/>
          </p:cNvSpPr>
          <p:nvPr>
            <p:ph type="dt"/>
          </p:nvPr>
        </p:nvSpPr>
        <p:spPr>
          <a:ln/>
        </p:spPr>
        <p:txBody>
          <a:bodyPr/>
          <a:lstStyle/>
          <a:p>
            <a:r>
              <a:rPr lang="en-US"/>
              <a:t>MArch 2020</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10</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March 2020</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24025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xfrm>
            <a:off x="914402" y="304014"/>
            <a:ext cx="1710397" cy="303208"/>
          </a:xfrm>
          <a:ln/>
        </p:spPr>
        <p:txBody>
          <a:bodyPr/>
          <a:lstStyle>
            <a:lvl1pPr algn="l">
              <a:defRPr/>
            </a:lvl1pPr>
          </a:lstStyle>
          <a:p>
            <a:r>
              <a:rPr lang="en-US"/>
              <a:t>March 2020</a:t>
            </a:r>
            <a:endParaRPr lang="en-GB" dirty="0"/>
          </a:p>
        </p:txBody>
      </p:sp>
      <p:sp>
        <p:nvSpPr>
          <p:cNvPr id="5" name="Rectangle 4"/>
          <p:cNvSpPr>
            <a:spLocks noGrp="1" noChangeArrowheads="1"/>
          </p:cNvSpPr>
          <p:nvPr>
            <p:ph type="ftr" idx="11"/>
          </p:nvPr>
        </p:nvSpPr>
        <p:spPr>
          <a:xfrm>
            <a:off x="8760296" y="6475416"/>
            <a:ext cx="2701498" cy="276996"/>
          </a:xfrm>
          <a:ln/>
        </p:spPr>
        <p:txBody>
          <a:bodyPr/>
          <a:lstStyle>
            <a:lvl1pPr>
              <a:defRPr/>
            </a:lvl1pPr>
          </a:lstStyle>
          <a:p>
            <a:r>
              <a:rPr lang="en-GB" dirty="0"/>
              <a:t>Jon Rosdahl (Qualcomm)</a:t>
            </a:r>
          </a:p>
        </p:txBody>
      </p:sp>
      <p:sp>
        <p:nvSpPr>
          <p:cNvPr id="6" name="Rectangle 5"/>
          <p:cNvSpPr>
            <a:spLocks noGrp="1" noChangeArrowheads="1"/>
          </p:cNvSpPr>
          <p:nvPr>
            <p:ph type="sldNum" idx="12"/>
          </p:nvPr>
        </p:nvSpPr>
        <p:spPr>
          <a:xfrm>
            <a:off x="5793320" y="6475416"/>
            <a:ext cx="878744" cy="382584"/>
          </a:xfrm>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80554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solidFill>
                  <a:srgbClr val="000000"/>
                </a:solidFill>
              </a:rPr>
              <a:t>March 2020</a:t>
            </a:r>
            <a:endParaRPr lang="en-US" dirty="0">
              <a:solidFill>
                <a:srgbClr val="000000"/>
              </a:solidFill>
            </a:endParaRPr>
          </a:p>
        </p:txBody>
      </p:sp>
      <p:sp>
        <p:nvSpPr>
          <p:cNvPr id="5"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6"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3A4934C6-33C0-44EA-8053-B7FE352B788A}"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651813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2"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pPr defTabSz="445234"/>
            <a:r>
              <a:rPr lang="en-US"/>
              <a:t>March 2020</a:t>
            </a:r>
            <a:endParaRPr lang="en-GB" dirty="0"/>
          </a:p>
        </p:txBody>
      </p:sp>
      <p:sp>
        <p:nvSpPr>
          <p:cNvPr id="6"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1329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defTabSz="445234"/>
            <a:r>
              <a:rPr lang="en-US"/>
              <a:t>March 2020</a:t>
            </a:r>
            <a:endParaRPr lang="en-GB" dirty="0"/>
          </a:p>
        </p:txBody>
      </p:sp>
      <p:sp>
        <p:nvSpPr>
          <p:cNvPr id="8" name="Footer Placeholder 7"/>
          <p:cNvSpPr>
            <a:spLocks noGrp="1"/>
          </p:cNvSpPr>
          <p:nvPr>
            <p:ph type="ftr" idx="11"/>
          </p:nvPr>
        </p:nvSpPr>
        <p:spPr>
          <a:xfrm>
            <a:off x="7524753" y="6475416"/>
            <a:ext cx="3865033" cy="180975"/>
          </a:xfrm>
        </p:spPr>
        <p:txBody>
          <a:bodyPr/>
          <a:lstStyle>
            <a:lvl1pPr>
              <a:defRPr/>
            </a:lvl1pPr>
          </a:lstStyle>
          <a:p>
            <a:pPr defTabSz="445234"/>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432431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defTabSz="445234"/>
            <a:r>
              <a:rPr lang="en-US"/>
              <a:t>March 2020</a:t>
            </a:r>
            <a:endParaRPr lang="en-GB" dirty="0"/>
          </a:p>
        </p:txBody>
      </p:sp>
      <p:sp>
        <p:nvSpPr>
          <p:cNvPr id="4"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685789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solidFill>
                  <a:srgbClr val="000000"/>
                </a:solidFill>
              </a:rPr>
              <a:t>March 2020</a:t>
            </a:r>
            <a:endParaRPr lang="en-US" dirty="0">
              <a:solidFill>
                <a:srgbClr val="000000"/>
              </a:solidFill>
            </a:endParaRPr>
          </a:p>
        </p:txBody>
      </p:sp>
      <p:sp>
        <p:nvSpPr>
          <p:cNvPr id="3"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4"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15ECB0D5-842F-47F7-9F0C-DE88E9DC97C4}"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078221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March 2020</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4154410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3"/>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March 2020</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535940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2" y="685803"/>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2"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9" y="303217"/>
            <a:ext cx="1710397" cy="30320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defTabSz="445234"/>
            <a:r>
              <a:rPr lang="en-US"/>
              <a:t>March 2020</a:t>
            </a:r>
            <a:endParaRPr lang="en-GB" dirty="0"/>
          </a:p>
        </p:txBody>
      </p:sp>
      <p:sp>
        <p:nvSpPr>
          <p:cNvPr id="1028" name="Rectangle 4"/>
          <p:cNvSpPr>
            <a:spLocks noGrp="1" noChangeArrowheads="1"/>
          </p:cNvSpPr>
          <p:nvPr>
            <p:ph type="ftr"/>
          </p:nvPr>
        </p:nvSpPr>
        <p:spPr bwMode="auto">
          <a:xfrm>
            <a:off x="8688288" y="6475416"/>
            <a:ext cx="2701498" cy="27699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800">
                <a:solidFill>
                  <a:srgbClr val="000000"/>
                </a:solidFill>
                <a:ea typeface="Arial Unicode MS" pitchFamily="34" charset="-128"/>
                <a:cs typeface="Arial Unicode MS" pitchFamily="34" charset="-128"/>
              </a:defRPr>
            </a:lvl1pPr>
          </a:lstStyle>
          <a:p>
            <a:pPr defTabSz="445234"/>
            <a:r>
              <a:rPr lang="en-GB"/>
              <a:t>Jon Rosdahl (Qualcomm)</a:t>
            </a:r>
            <a:endParaRPr lang="en-GB" dirty="0"/>
          </a:p>
        </p:txBody>
      </p:sp>
      <p:sp>
        <p:nvSpPr>
          <p:cNvPr id="1029" name="Rectangle 5"/>
          <p:cNvSpPr>
            <a:spLocks noGrp="1" noChangeArrowheads="1"/>
          </p:cNvSpPr>
          <p:nvPr>
            <p:ph type="sldNum"/>
          </p:nvPr>
        </p:nvSpPr>
        <p:spPr bwMode="auto">
          <a:xfrm>
            <a:off x="5663952" y="6475416"/>
            <a:ext cx="83421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a:solidFill>
                  <a:srgbClr val="000000"/>
                </a:solidFill>
                <a:latin typeface="Times New Roman" pitchFamily="16" charset="0"/>
                <a:ea typeface="MS Gothic" charset="-128"/>
                <a:cs typeface="Arial Unicode MS" charset="0"/>
              </a:defRPr>
            </a:lvl1pPr>
          </a:lstStyle>
          <a:p>
            <a:pPr defTabSz="445234"/>
            <a:r>
              <a:rPr lang="en-GB"/>
              <a:t>Slide </a:t>
            </a:r>
            <a:fld id="{D09C756B-EB39-4236-ADBB-73052B179AE4}" type="slidenum">
              <a:rPr lang="en-GB" smtClean="0"/>
              <a:pPr defTabSz="445234"/>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31" name="Rectangle 7"/>
          <p:cNvSpPr>
            <a:spLocks noChangeArrowheads="1"/>
          </p:cNvSpPr>
          <p:nvPr/>
        </p:nvSpPr>
        <p:spPr bwMode="auto">
          <a:xfrm>
            <a:off x="912286" y="6475413"/>
            <a:ext cx="628377" cy="276999"/>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 name="Date Placeholder 3"/>
          <p:cNvSpPr txBox="1">
            <a:spLocks/>
          </p:cNvSpPr>
          <p:nvPr/>
        </p:nvSpPr>
        <p:spPr bwMode="auto">
          <a:xfrm>
            <a:off x="4775201"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000" b="1" dirty="0">
                <a:solidFill>
                  <a:schemeClr val="tx1"/>
                </a:solidFill>
                <a:latin typeface="Times New Roman" pitchFamily="16" charset="0"/>
                <a:ea typeface="MS Gothic" charset="-128"/>
                <a:cs typeface="Arial Unicode MS" charset="0"/>
              </a:rPr>
              <a:t>doc.: </a:t>
            </a:r>
            <a:r>
              <a:rPr lang="en-GB" sz="1800" b="1" dirty="0">
                <a:solidFill>
                  <a:schemeClr val="tx1"/>
                </a:solidFill>
                <a:latin typeface="Times New Roman" pitchFamily="16" charset="0"/>
                <a:ea typeface="MS Gothic" charset="-128"/>
                <a:cs typeface="Arial Unicode MS" charset="0"/>
              </a:rPr>
              <a:t>IEEE</a:t>
            </a:r>
            <a:r>
              <a:rPr lang="en-GB" sz="2000" b="1" dirty="0">
                <a:solidFill>
                  <a:schemeClr val="tx1"/>
                </a:solidFill>
                <a:latin typeface="Times New Roman" pitchFamily="16" charset="0"/>
                <a:ea typeface="MS Gothic" charset="-128"/>
                <a:cs typeface="Arial Unicode MS" charset="0"/>
              </a:rPr>
              <a:t> 802.</a:t>
            </a:r>
            <a:r>
              <a:rPr lang="en-US" sz="2000" b="1" dirty="0">
                <a:solidFill>
                  <a:schemeClr val="tx1"/>
                </a:solidFill>
                <a:effectLst/>
              </a:rPr>
              <a:t>11-20-1608r0</a:t>
            </a:r>
          </a:p>
        </p:txBody>
      </p:sp>
    </p:spTree>
    <p:extLst>
      <p:ext uri="{BB962C8B-B14F-4D97-AF65-F5344CB8AC3E}">
        <p14:creationId xmlns:p14="http://schemas.microsoft.com/office/powerpoint/2010/main" val="350243259"/>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mentor.ieee.org/802.11/dcn/20/11-20-1725-00-0PAR-par-minutes-november-2020-session.docx"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ieee802.org/1/files/public/docs2021/dq-draft-CSD-0121-v01.pdf" TargetMode="External"/><Relationship Id="rId2" Type="http://schemas.openxmlformats.org/officeDocument/2006/relationships/hyperlink" Target="https://ieee802.org/1/files/public/docs2021/dq-draft-PAR-0121-v01.pdf" TargetMode="External"/><Relationship Id="rId1" Type="http://schemas.openxmlformats.org/officeDocument/2006/relationships/slideLayout" Target="../slideLayouts/slideLayout2.xml"/><Relationship Id="rId5" Type="http://schemas.openxmlformats.org/officeDocument/2006/relationships/hyperlink" Target="https://www.ieee802.org/1/files/public/docs2021/dr-CSD-0221-v01.pdf" TargetMode="External"/><Relationship Id="rId4" Type="http://schemas.openxmlformats.org/officeDocument/2006/relationships/hyperlink" Target="https://www.ieee802.org/1/files/public/docs2021/dr-PAR-0221-v01.pdf"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eee802.org/1/files/public/docs2021/dq-draft-CSD-0121-v01.pdf" TargetMode="External"/><Relationship Id="rId2" Type="http://schemas.openxmlformats.org/officeDocument/2006/relationships/hyperlink" Target="https://ieee802.org/1/files/public/docs2021/dq-draft-PAR-0121-v01.pdf" TargetMode="External"/><Relationship Id="rId1" Type="http://schemas.openxmlformats.org/officeDocument/2006/relationships/slideLayout" Target="../slideLayouts/slideLayout2.xml"/><Relationship Id="rId5" Type="http://schemas.openxmlformats.org/officeDocument/2006/relationships/hyperlink" Target="https://www.ieee802.org/1/files/public/docs2021/dr-CSD-0221-v01.pdf" TargetMode="External"/><Relationship Id="rId4" Type="http://schemas.openxmlformats.org/officeDocument/2006/relationships/hyperlink" Target="https://www.ieee802.org/1/files/public/docs2021/dr-PAR-0221-v01.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1/dcn/20/11-20-1725-00-0PAR-par-minutes-november-2020-session.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dirty="0"/>
              <a:t>PAR Review SC - Meeting Agenda and Comment slides - March 2020 - Electronic Plenary</a:t>
            </a:r>
            <a:endParaRPr lang="en-GB" dirty="0"/>
          </a:p>
        </p:txBody>
      </p:sp>
      <p:sp>
        <p:nvSpPr>
          <p:cNvPr id="3074" name="Rectangle 2"/>
          <p:cNvSpPr>
            <a:spLocks noGrp="1" noChangeArrowheads="1"/>
          </p:cNvSpPr>
          <p:nvPr>
            <p:ph idx="1"/>
          </p:nvPr>
        </p:nvSpPr>
        <p:spPr>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2021-03-08</a:t>
            </a:r>
          </a:p>
        </p:txBody>
      </p:sp>
      <p:sp>
        <p:nvSpPr>
          <p:cNvPr id="6" name="Date Placeholder 3"/>
          <p:cNvSpPr>
            <a:spLocks noGrp="1"/>
          </p:cNvSpPr>
          <p:nvPr>
            <p:ph type="dt" idx="10"/>
          </p:nvPr>
        </p:nvSpPr>
        <p:spPr/>
        <p:txBody>
          <a:bodyPr/>
          <a:lstStyle/>
          <a:p>
            <a:r>
              <a:rPr lang="en-US"/>
              <a:t>March 2020</a:t>
            </a:r>
            <a:endParaRPr lang="en-GB" dirty="0"/>
          </a:p>
        </p:txBody>
      </p:sp>
      <p:sp>
        <p:nvSpPr>
          <p:cNvPr id="7" name="Footer Placeholder 4"/>
          <p:cNvSpPr>
            <a:spLocks noGrp="1"/>
          </p:cNvSpPr>
          <p:nvPr>
            <p:ph type="ftr" idx="11"/>
          </p:nvPr>
        </p:nvSpPr>
        <p:spPr/>
        <p:txBody>
          <a:bodyPr/>
          <a:lstStyle/>
          <a:p>
            <a:r>
              <a:rPr lang="en-GB"/>
              <a:t>Jon Rosdahl (Qualcomm)</a:t>
            </a:r>
            <a:endParaRPr lang="en-GB" dirty="0"/>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57025170"/>
              </p:ext>
            </p:extLst>
          </p:nvPr>
        </p:nvGraphicFramePr>
        <p:xfrm>
          <a:off x="2057400" y="2590805"/>
          <a:ext cx="8001000" cy="2422525"/>
        </p:xfrm>
        <a:graphic>
          <a:graphicData uri="http://schemas.openxmlformats.org/presentationml/2006/ole">
            <mc:AlternateContent xmlns:mc="http://schemas.openxmlformats.org/markup-compatibility/2006">
              <mc:Choice xmlns:v="urn:schemas-microsoft-com:vml" Requires="v">
                <p:oleObj spid="_x0000_s1026" name="Document" r:id="rId4" imgW="8289564" imgH="2521714" progId="Word.Document.8">
                  <p:embed/>
                </p:oleObj>
              </mc:Choice>
              <mc:Fallback>
                <p:oleObj name="Document" r:id="rId4" imgW="8289564" imgH="2521714" progId="Word.Document.8">
                  <p:embed/>
                  <p:pic>
                    <p:nvPicPr>
                      <p:cNvPr id="3075" name="Object 3"/>
                      <p:cNvPicPr>
                        <a:picLocks noChangeAspect="1" noChangeArrowheads="1"/>
                      </p:cNvPicPr>
                      <p:nvPr/>
                    </p:nvPicPr>
                    <p:blipFill>
                      <a:blip r:embed="rId5"/>
                      <a:srcRect/>
                      <a:stretch>
                        <a:fillRect/>
                      </a:stretch>
                    </p:blipFill>
                    <p:spPr bwMode="auto">
                      <a:xfrm>
                        <a:off x="2057400" y="2590805"/>
                        <a:ext cx="8001000" cy="24225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121694" y="224641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4402" y="685803"/>
            <a:ext cx="10361084" cy="510949"/>
          </a:xfrm>
          <a:ln/>
        </p:spPr>
        <p: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idx="1"/>
          </p:nvPr>
        </p:nvSpPr>
        <p:spPr>
          <a:xfrm>
            <a:off x="914402" y="1556793"/>
            <a:ext cx="10547392" cy="4537622"/>
          </a:xfrm>
          <a:ln/>
        </p:spPr>
        <p:txBody>
          <a:bodyPr/>
          <a:lstStyle/>
          <a:p>
            <a:r>
              <a:rPr lang="en-US" dirty="0"/>
              <a:t>IEEE 802 PARs Under consideration Webpage:</a:t>
            </a:r>
          </a:p>
          <a:p>
            <a:pPr lvl="1"/>
            <a:r>
              <a:rPr lang="en-US" dirty="0"/>
              <a:t>	</a:t>
            </a:r>
            <a:r>
              <a:rPr lang="en-US" dirty="0">
                <a:solidFill>
                  <a:schemeClr val="accent6"/>
                </a:solidFill>
                <a:hlinkClick r:id="rId3"/>
              </a:rPr>
              <a:t>http://grouper.ieee.org/groups/802/PARs.shtml</a:t>
            </a:r>
            <a:endParaRPr lang="en-US" dirty="0">
              <a:solidFill>
                <a:schemeClr val="accent6"/>
              </a:solidFill>
            </a:endParaRPr>
          </a:p>
          <a:p>
            <a:endParaRPr lang="en-US" dirty="0"/>
          </a:p>
          <a:p>
            <a:r>
              <a:rPr lang="en-US" dirty="0"/>
              <a:t>Minutes: </a:t>
            </a:r>
          </a:p>
          <a:p>
            <a:pPr lvl="1"/>
            <a:r>
              <a:rPr lang="en-US" sz="2400" b="1" dirty="0"/>
              <a:t>Previous Virtual Plenary minutes:  11-19/1725r0:</a:t>
            </a:r>
          </a:p>
          <a:p>
            <a:pPr lvl="3"/>
            <a:r>
              <a:rPr lang="en-US" b="1" dirty="0">
                <a:hlinkClick r:id="rId4"/>
              </a:rPr>
              <a:t>https://mentor.ieee.org/802.11/dcn/20/11-20-1725-00-0PAR-par-minutes-november-2020-session.docx</a:t>
            </a:r>
            <a:endParaRPr lang="en-US" b="1" dirty="0"/>
          </a:p>
          <a:p>
            <a:pPr lvl="3"/>
            <a:endParaRPr lang="en-US" b="1" dirty="0"/>
          </a:p>
          <a:p>
            <a:pPr lvl="1"/>
            <a:r>
              <a:rPr lang="en-US" sz="2800" b="1" dirty="0"/>
              <a:t>Current Teleconference minutes</a:t>
            </a:r>
            <a:r>
              <a:rPr lang="en-US" sz="2800" b="1"/>
              <a:t>:  11-21/0359r0</a:t>
            </a:r>
            <a:r>
              <a:rPr lang="en-US" sz="2800" b="1" dirty="0"/>
              <a:t>:</a:t>
            </a:r>
          </a:p>
        </p:txBody>
      </p:sp>
      <p:sp>
        <p:nvSpPr>
          <p:cNvPr id="4" name="Date Placeholder 3"/>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10</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p:txBody>
          <a:bodyPr/>
          <a:lstStyle/>
          <a:p>
            <a:r>
              <a:rPr lang="en-US" altLang="en-US" sz="2800" dirty="0"/>
              <a:t>PAR Review SC – Snapshot slide</a:t>
            </a:r>
            <a:br>
              <a:rPr lang="en-US" altLang="en-US" sz="2800" dirty="0"/>
            </a:br>
            <a:r>
              <a:rPr lang="en-US" altLang="en-US" sz="2800" dirty="0"/>
              <a:t>Chair: Jon Rosdahl</a:t>
            </a:r>
            <a:endParaRPr lang="en-US" sz="2800"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95400" y="1981201"/>
            <a:ext cx="10766394" cy="4400127"/>
          </a:xfrm>
        </p:spPr>
        <p:txBody>
          <a:bodyPr/>
          <a:lstStyle/>
          <a:p>
            <a:pPr marL="285750" indent="-285750"/>
            <a:r>
              <a:rPr lang="en-US" dirty="0"/>
              <a:t>2 PARs to be considered on </a:t>
            </a:r>
            <a:r>
              <a:rPr lang="en-US" altLang="en-US" dirty="0"/>
              <a:t>Telecon March 8</a:t>
            </a:r>
            <a:r>
              <a:rPr lang="en-US" altLang="en-US"/>
              <a:t>, 2020  13:30-15:30 ET</a:t>
            </a:r>
            <a:endParaRPr lang="en-US" altLang="en-US" dirty="0"/>
          </a:p>
          <a:p>
            <a:pPr marL="857250" lvl="1" indent="-457200">
              <a:buFont typeface="+mj-lt"/>
              <a:buAutoNum type="arabicPeriod"/>
            </a:pPr>
            <a:r>
              <a:rPr lang="en-US" dirty="0"/>
              <a:t>802.1Qdq Amendment: Shaper Parameter Settings for </a:t>
            </a:r>
            <a:r>
              <a:rPr lang="en-US" dirty="0" err="1"/>
              <a:t>Bursty</a:t>
            </a:r>
            <a:r>
              <a:rPr lang="en-US" dirty="0"/>
              <a:t> Traffic requiring Bounded Latency, </a:t>
            </a:r>
            <a:r>
              <a:rPr lang="en-US" dirty="0">
                <a:hlinkClick r:id="rId2"/>
              </a:rPr>
              <a:t>PAR</a:t>
            </a:r>
            <a:r>
              <a:rPr lang="en-US" dirty="0"/>
              <a:t> and </a:t>
            </a:r>
            <a:r>
              <a:rPr lang="en-US" dirty="0">
                <a:hlinkClick r:id="rId3"/>
              </a:rPr>
              <a:t>CSD </a:t>
            </a:r>
            <a:endParaRPr lang="en-US" dirty="0"/>
          </a:p>
          <a:p>
            <a:pPr marL="857250" lvl="1" indent="-457200">
              <a:buFont typeface="+mj-lt"/>
              <a:buAutoNum type="arabicPeriod"/>
            </a:pPr>
            <a:r>
              <a:rPr lang="en-US" dirty="0"/>
              <a:t>802.1ASdr - Amendment: Inclusive Terminology, </a:t>
            </a:r>
            <a:r>
              <a:rPr lang="en-US" dirty="0">
                <a:hlinkClick r:id="rId4"/>
              </a:rPr>
              <a:t>PAR</a:t>
            </a:r>
            <a:r>
              <a:rPr lang="en-US" dirty="0"/>
              <a:t> and </a:t>
            </a:r>
            <a:r>
              <a:rPr lang="en-US" dirty="0">
                <a:hlinkClick r:id="rId5"/>
              </a:rPr>
              <a:t>CSD</a:t>
            </a:r>
            <a:endParaRPr lang="en-US" dirty="0"/>
          </a:p>
          <a:p>
            <a:pPr marL="857250" lvl="1" indent="-457200">
              <a:buFont typeface="+mj-lt"/>
              <a:buAutoNum type="arabicPeriod"/>
            </a:pPr>
            <a:endParaRPr lang="en-US" dirty="0"/>
          </a:p>
          <a:p>
            <a:pPr marL="285750" indent="-285750"/>
            <a:r>
              <a:rPr lang="en-US" altLang="en-US" dirty="0"/>
              <a:t>Feedback to be reviewed on Thursda</a:t>
            </a:r>
            <a:r>
              <a:rPr lang="en-US" dirty="0"/>
              <a:t>y 18 March 2021 9:00-10:00 ET</a:t>
            </a:r>
            <a:endParaRPr lang="en-US" altLang="en-US" dirty="0"/>
          </a:p>
          <a:p>
            <a:endParaRPr lang="en-US" dirty="0"/>
          </a:p>
        </p:txBody>
      </p:sp>
      <p:sp>
        <p:nvSpPr>
          <p:cNvPr id="4" name="Date Placeholder 3">
            <a:extLst>
              <a:ext uri="{FF2B5EF4-FFF2-40B4-BE49-F238E27FC236}">
                <a16:creationId xmlns:a16="http://schemas.microsoft.com/office/drawing/2014/main" id="{F50E3A87-C269-48A3-8E92-ECFE8A46A6EB}"/>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94711B1D-FCDD-4755-9D99-2CA74ED21E1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F4ACB67-5076-4258-BBF2-1EA3692B05F1}"/>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8227752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23392" y="626497"/>
            <a:ext cx="10838402" cy="786279"/>
          </a:xfrm>
          <a:ln/>
        </p:spPr>
        <p:txBody>
          <a:bodyPr>
            <a:no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dirty="0"/>
              <a:t>Abstract-PAR Review SC PARs under consideration for </a:t>
            </a:r>
            <a:br>
              <a:rPr lang="en-GB" sz="2400" dirty="0"/>
            </a:br>
            <a:r>
              <a:rPr lang="en-GB" sz="2400" dirty="0"/>
              <a:t>2021 March Electronic Plenary</a:t>
            </a:r>
          </a:p>
        </p:txBody>
      </p:sp>
      <p:sp>
        <p:nvSpPr>
          <p:cNvPr id="4098" name="Rectangle 2"/>
          <p:cNvSpPr>
            <a:spLocks noGrp="1" noChangeArrowheads="1"/>
          </p:cNvSpPr>
          <p:nvPr>
            <p:ph idx="1"/>
          </p:nvPr>
        </p:nvSpPr>
        <p:spPr>
          <a:xfrm>
            <a:off x="730206" y="1412776"/>
            <a:ext cx="10731588" cy="5043364"/>
          </a:xfrm>
          <a:ln/>
        </p:spPr>
        <p:txBody>
          <a:bodyPr>
            <a:noAutofit/>
          </a:bodyPr>
          <a:lstStyle/>
          <a:p>
            <a:r>
              <a:rPr lang="en-US" sz="1800" dirty="0"/>
              <a:t>PARs to be considered for approval by the IEEE 802 LMSC during the closing IEEE 802 LMSC meeting 18 March 2021 electronic meeting shall pass through the following process: </a:t>
            </a:r>
          </a:p>
          <a:p>
            <a:r>
              <a:rPr lang="en-US" sz="1800" dirty="0"/>
              <a:t>	1. The proposed PAR shall be available at a publicly accessible URL and an email sent to the IEEE 802 LMSC reflector that contains the URL required for viewing the PAR and associated documentation no later than 2 February 2021, </a:t>
            </a:r>
            <a:r>
              <a:rPr lang="en-US" sz="1800" dirty="0" err="1"/>
              <a:t>AoE</a:t>
            </a:r>
            <a:r>
              <a:rPr lang="en-US" sz="1800" dirty="0"/>
              <a:t>.</a:t>
            </a:r>
          </a:p>
          <a:p>
            <a:r>
              <a:rPr lang="en-US" sz="1800" dirty="0"/>
              <a:t>	2. Working Groups, other than the proposing Working Group, shall express concerns to the proposing Working Group as soon as possible and shall submit comments to the proposing Working Group and the IEEE 802 LMSC by e-mail not later than 10 March 2021, </a:t>
            </a:r>
            <a:r>
              <a:rPr lang="en-US" sz="1800" dirty="0" err="1"/>
              <a:t>AoE</a:t>
            </a:r>
            <a:r>
              <a:rPr lang="en-US" sz="1800" dirty="0"/>
              <a:t>. </a:t>
            </a:r>
          </a:p>
          <a:p>
            <a:r>
              <a:rPr lang="en-US" sz="1800" dirty="0"/>
              <a:t>	3. The proposing Working Group shall post a response to commenting Working Group and to the IEEE 802 LMSC together with a Final PAR on a public website and circulate the relevant URL on the IEEE 802 LMSC reflector not later than 17 March 2021, </a:t>
            </a:r>
            <a:r>
              <a:rPr lang="en-US" sz="1800" dirty="0" err="1"/>
              <a:t>AoE</a:t>
            </a:r>
            <a:endParaRPr lang="en-US" sz="1800" dirty="0"/>
          </a:p>
          <a:p>
            <a:r>
              <a:rPr lang="en-US" sz="1800" dirty="0"/>
              <a:t>The Proposed PARs are posted to the “IEEE 802 PARs Under consideration Webpage:</a:t>
            </a:r>
          </a:p>
          <a:p>
            <a:pPr lvl="1"/>
            <a:r>
              <a:rPr lang="en-US" sz="1800" dirty="0"/>
              <a:t>	</a:t>
            </a:r>
            <a:r>
              <a:rPr lang="en-US" sz="1800" dirty="0">
                <a:solidFill>
                  <a:schemeClr val="accent6"/>
                </a:solidFill>
                <a:hlinkClick r:id="rId3"/>
              </a:rPr>
              <a:t>http://grouper.ieee.org/groups/802/PARs.shtml</a:t>
            </a:r>
            <a:endParaRPr lang="en-US" sz="1800" dirty="0">
              <a:solidFill>
                <a:schemeClr val="accent6"/>
              </a:solidFill>
            </a:endParaRPr>
          </a:p>
          <a:p>
            <a:pPr marL="285750" indent="-285750"/>
            <a:r>
              <a:rPr lang="en-US" altLang="en-US" sz="1800" dirty="0"/>
              <a:t>802.11 PAR Review SC Meeting times: </a:t>
            </a:r>
          </a:p>
          <a:p>
            <a:pPr lvl="1">
              <a:buAutoNum type="arabicPeriod"/>
            </a:pPr>
            <a:r>
              <a:rPr lang="en-US" sz="1800" dirty="0"/>
              <a:t>Monday: 8 March 2021- 13:30-15:30 ET ( 18:30-20:30 UTC)</a:t>
            </a:r>
          </a:p>
          <a:p>
            <a:pPr lvl="1">
              <a:buAutoNum type="arabicPeriod"/>
            </a:pPr>
            <a:r>
              <a:rPr lang="en-US" sz="1800" dirty="0"/>
              <a:t>Thursday:  18 March 2021 - 9:00-10:00 ET (13:00-14:00 UTC)</a:t>
            </a:r>
          </a:p>
          <a:p>
            <a:pPr marL="285750" indent="-285750"/>
            <a:endParaRPr lang="en-US" altLang="en-US" sz="1800" strike="sngStrike" dirty="0"/>
          </a:p>
        </p:txBody>
      </p:sp>
      <p:sp>
        <p:nvSpPr>
          <p:cNvPr id="4" name="Date Placeholder 3"/>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7" name="Rectangle 3">
            <a:extLst>
              <a:ext uri="{FF2B5EF4-FFF2-40B4-BE49-F238E27FC236}">
                <a16:creationId xmlns:a16="http://schemas.microsoft.com/office/drawing/2014/main" id="{D8A2A340-4BEF-42B1-AE26-6A55D6A269CF}"/>
              </a:ext>
            </a:extLst>
          </p:cNvPr>
          <p:cNvSpPr>
            <a:spLocks noChangeArrowheads="1"/>
          </p:cNvSpPr>
          <p:nvPr/>
        </p:nvSpPr>
        <p:spPr bwMode="auto">
          <a:xfrm>
            <a:off x="0" y="43934"/>
            <a:ext cx="24878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43754-1163-4B0C-8310-62C38E10D93C}"/>
              </a:ext>
            </a:extLst>
          </p:cNvPr>
          <p:cNvSpPr>
            <a:spLocks noGrp="1"/>
          </p:cNvSpPr>
          <p:nvPr>
            <p:ph type="title"/>
          </p:nvPr>
        </p:nvSpPr>
        <p:spPr>
          <a:xfrm>
            <a:off x="914402" y="685803"/>
            <a:ext cx="10361084" cy="1087013"/>
          </a:xfrm>
        </p:spPr>
        <p:txBody>
          <a:bodyPr/>
          <a:lstStyle/>
          <a:p>
            <a:r>
              <a:rPr lang="en-US" sz="2400" dirty="0"/>
              <a:t>IEEE 802 PARs &amp; ICAIDs under consideration</a:t>
            </a:r>
            <a:br>
              <a:rPr lang="en-US" sz="2400" dirty="0"/>
            </a:br>
            <a:r>
              <a:rPr lang="en-US" sz="2400" dirty="0"/>
              <a:t>for March 19, 2021, 802 EC Teleconference</a:t>
            </a:r>
          </a:p>
        </p:txBody>
      </p:sp>
      <p:sp>
        <p:nvSpPr>
          <p:cNvPr id="4" name="Date Placeholder 3">
            <a:extLst>
              <a:ext uri="{FF2B5EF4-FFF2-40B4-BE49-F238E27FC236}">
                <a16:creationId xmlns:a16="http://schemas.microsoft.com/office/drawing/2014/main" id="{6FF350B7-E5CE-41F0-99E9-3A5050C16B3F}"/>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C4AAACEF-B513-4572-B476-9E4E8BE6A70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12FA1E8-46A1-4F71-B8FE-649504112FD1}"/>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8" name="Content Placeholder 7">
            <a:extLst>
              <a:ext uri="{FF2B5EF4-FFF2-40B4-BE49-F238E27FC236}">
                <a16:creationId xmlns:a16="http://schemas.microsoft.com/office/drawing/2014/main" id="{A17284DF-72F3-4BE4-A17D-B2B7EC7499F0}"/>
              </a:ext>
            </a:extLst>
          </p:cNvPr>
          <p:cNvSpPr>
            <a:spLocks noGrp="1"/>
          </p:cNvSpPr>
          <p:nvPr>
            <p:ph idx="1"/>
          </p:nvPr>
        </p:nvSpPr>
        <p:spPr>
          <a:xfrm>
            <a:off x="914402" y="1981201"/>
            <a:ext cx="10547392" cy="4113213"/>
          </a:xfrm>
        </p:spPr>
        <p:txBody>
          <a:bodyPr/>
          <a:lstStyle/>
          <a:p>
            <a:r>
              <a:rPr lang="en-US" sz="2000" dirty="0"/>
              <a:t>Mar 05 - 18, 2021 Electronic Plenary</a:t>
            </a:r>
          </a:p>
          <a:p>
            <a:pPr marL="457200" indent="-457200">
              <a:buFont typeface="+mj-lt"/>
              <a:buAutoNum type="arabicPeriod"/>
            </a:pPr>
            <a:r>
              <a:rPr lang="en-US" sz="2000" b="0" dirty="0"/>
              <a:t>802.1Qdq Amendment: Shaper Parameter Settings for </a:t>
            </a:r>
            <a:r>
              <a:rPr lang="en-US" sz="2000" b="0" dirty="0" err="1"/>
              <a:t>Bursty</a:t>
            </a:r>
            <a:r>
              <a:rPr lang="en-US" sz="2000" b="0" dirty="0"/>
              <a:t> Traffic requiring Bounded Latency, </a:t>
            </a:r>
            <a:r>
              <a:rPr lang="en-US" sz="2000" b="0" dirty="0">
                <a:hlinkClick r:id="rId2"/>
              </a:rPr>
              <a:t>PAR</a:t>
            </a:r>
            <a:r>
              <a:rPr lang="en-US" sz="2000" b="0" dirty="0"/>
              <a:t> and </a:t>
            </a:r>
            <a:r>
              <a:rPr lang="en-US" sz="2000" b="0" dirty="0">
                <a:hlinkClick r:id="rId3"/>
              </a:rPr>
              <a:t>CSD </a:t>
            </a:r>
            <a:endParaRPr lang="en-US" sz="2000" b="0" dirty="0"/>
          </a:p>
          <a:p>
            <a:pPr marL="457200" indent="-457200">
              <a:buFont typeface="+mj-lt"/>
              <a:buAutoNum type="arabicPeriod"/>
            </a:pPr>
            <a:r>
              <a:rPr lang="en-US" sz="2000" b="0" dirty="0"/>
              <a:t>802.1ASdr - Amendment: Inclusive Terminology, </a:t>
            </a:r>
            <a:r>
              <a:rPr lang="en-US" sz="2000" b="0" dirty="0">
                <a:hlinkClick r:id="rId4"/>
              </a:rPr>
              <a:t>PAR</a:t>
            </a:r>
            <a:r>
              <a:rPr lang="en-US" sz="2000" b="0" dirty="0"/>
              <a:t> and </a:t>
            </a:r>
            <a:r>
              <a:rPr lang="en-US" sz="2000" b="0" dirty="0">
                <a:hlinkClick r:id="rId5"/>
              </a:rPr>
              <a:t>CSD</a:t>
            </a:r>
            <a:endParaRPr lang="en-US" sz="2000" b="0" dirty="0"/>
          </a:p>
          <a:p>
            <a:endParaRPr lang="en-US" sz="1800" dirty="0"/>
          </a:p>
        </p:txBody>
      </p:sp>
    </p:spTree>
    <p:extLst>
      <p:ext uri="{BB962C8B-B14F-4D97-AF65-F5344CB8AC3E}">
        <p14:creationId xmlns:p14="http://schemas.microsoft.com/office/powerpoint/2010/main" val="20993053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2800" dirty="0"/>
              <a:t>Agenda for PAR Review SC –  Nov 2, 2020</a:t>
            </a:r>
            <a:br>
              <a:rPr lang="en-US" altLang="en-US" sz="2800" dirty="0"/>
            </a:br>
            <a:r>
              <a:rPr lang="en-US" altLang="en-US" sz="2800" dirty="0"/>
              <a:t>Chair: Jon Rosdahl</a:t>
            </a:r>
            <a:endParaRPr lang="en-US" sz="2800" dirty="0"/>
          </a:p>
        </p:txBody>
      </p:sp>
      <p:sp>
        <p:nvSpPr>
          <p:cNvPr id="3" name="Content Placeholder 2"/>
          <p:cNvSpPr>
            <a:spLocks noGrp="1"/>
          </p:cNvSpPr>
          <p:nvPr>
            <p:ph idx="1"/>
          </p:nvPr>
        </p:nvSpPr>
        <p:spPr>
          <a:xfrm>
            <a:off x="914402" y="1744827"/>
            <a:ext cx="10361084" cy="4492485"/>
          </a:xfrm>
        </p:spPr>
        <p:txBody>
          <a:bodyPr>
            <a:normAutofit fontScale="92500" lnSpcReduction="20000"/>
          </a:bodyPr>
          <a:lstStyle/>
          <a:p>
            <a:pPr marL="0" indent="0"/>
            <a:r>
              <a:rPr lang="en-US" dirty="0"/>
              <a:t>Monday 8 March 2021- 13:30-15:30 ET (18:30-20:30 UTC)</a:t>
            </a:r>
          </a:p>
          <a:p>
            <a:pPr marL="0" indent="0"/>
            <a:r>
              <a:rPr lang="en-US" dirty="0"/>
              <a:t>	Agenda:</a:t>
            </a:r>
          </a:p>
          <a:p>
            <a:pPr marL="1257300" lvl="2" indent="-457200">
              <a:buFont typeface="+mj-lt"/>
              <a:buAutoNum type="arabicPeriod"/>
            </a:pPr>
            <a:r>
              <a:rPr lang="en-US" sz="2000" dirty="0"/>
              <a:t>Welcome</a:t>
            </a:r>
          </a:p>
          <a:p>
            <a:pPr marL="1257300" lvl="2" indent="-457200">
              <a:buFont typeface="+mj-lt"/>
              <a:buAutoNum type="arabicPeriod"/>
            </a:pPr>
            <a:r>
              <a:rPr lang="en-US" sz="2000" dirty="0"/>
              <a:t>Approve Previous Minutes </a:t>
            </a:r>
          </a:p>
          <a:p>
            <a:pPr marL="1257300" lvl="2" indent="-457200">
              <a:buFont typeface="+mj-lt"/>
              <a:buAutoNum type="arabicPeriod"/>
            </a:pPr>
            <a:r>
              <a:rPr lang="en-US" sz="2000" dirty="0"/>
              <a:t>Determine order of review</a:t>
            </a:r>
          </a:p>
          <a:p>
            <a:pPr marL="1257300" lvl="2" indent="-457200">
              <a:buFont typeface="+mj-lt"/>
              <a:buAutoNum type="arabicPeriod"/>
            </a:pPr>
            <a:r>
              <a:rPr lang="en-US" sz="2000" dirty="0"/>
              <a:t>Review PARs/CSD posted for review this Electronic Plenary.</a:t>
            </a:r>
          </a:p>
          <a:p>
            <a:pPr marL="1257300" lvl="2" indent="-457200">
              <a:buFont typeface="+mj-lt"/>
              <a:buAutoNum type="arabicPeriod"/>
            </a:pPr>
            <a:r>
              <a:rPr lang="en-US" sz="2000" dirty="0"/>
              <a:t>Post Feedback to 802 EC Reflector by March  10, 2021</a:t>
            </a:r>
          </a:p>
          <a:p>
            <a:pPr marL="1257300" lvl="2" indent="-457200">
              <a:buFont typeface="+mj-lt"/>
              <a:buAutoNum type="arabicPeriod"/>
            </a:pPr>
            <a:r>
              <a:rPr lang="en-US" sz="2000" dirty="0"/>
              <a:t>Recess</a:t>
            </a:r>
            <a:endParaRPr lang="en-US" sz="2000" u="sng" dirty="0"/>
          </a:p>
          <a:p>
            <a:pPr marL="857250" lvl="1" indent="-457200">
              <a:buFont typeface="+mj-lt"/>
              <a:buAutoNum type="arabicPeriod"/>
            </a:pPr>
            <a:endParaRPr lang="en-US" u="sng" dirty="0"/>
          </a:p>
          <a:p>
            <a:pPr marL="0" indent="0"/>
            <a:r>
              <a:rPr lang="en-US" dirty="0"/>
              <a:t>Wednesday 11 Nov 2020 - 9:00-10:00 ET (13:00-14:00 UTC)</a:t>
            </a:r>
          </a:p>
          <a:p>
            <a:pPr marL="0" indent="0"/>
            <a:r>
              <a:rPr lang="en-US" dirty="0"/>
              <a:t>	Agenda:</a:t>
            </a:r>
            <a:endParaRPr lang="en-US" b="0" dirty="0"/>
          </a:p>
          <a:p>
            <a:pPr marL="400050" lvl="1" indent="0"/>
            <a:r>
              <a:rPr lang="en-US" b="0" dirty="0"/>
              <a:t>	</a:t>
            </a:r>
            <a:r>
              <a:rPr lang="en-US" sz="1800" b="0" dirty="0"/>
              <a:t>1. Review Responses</a:t>
            </a:r>
          </a:p>
          <a:p>
            <a:pPr marL="400050" lvl="1" indent="0"/>
            <a:r>
              <a:rPr lang="en-US" sz="1800" b="0" dirty="0"/>
              <a:t>	2. Provide any required feedback to WG (email)</a:t>
            </a:r>
          </a:p>
          <a:p>
            <a:pPr marL="400050" lvl="1" indent="0"/>
            <a:r>
              <a:rPr lang="en-US" sz="1800" b="0" dirty="0"/>
              <a:t>	3. Adjourn</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7" name="TextBox 6"/>
          <p:cNvSpPr txBox="1"/>
          <p:nvPr/>
        </p:nvSpPr>
        <p:spPr>
          <a:xfrm>
            <a:off x="2279576" y="1283162"/>
            <a:ext cx="2808312" cy="461665"/>
          </a:xfrm>
          <a:prstGeom prst="rect">
            <a:avLst/>
          </a:prstGeom>
          <a:noFill/>
        </p:spPr>
        <p:txBody>
          <a:bodyPr wrap="square" rtlCol="0">
            <a:spAutoFit/>
          </a:bodyPr>
          <a:lstStyle/>
          <a:p>
            <a:r>
              <a:rPr lang="en-US" dirty="0"/>
              <a:t>Draft Agenda:</a:t>
            </a:r>
          </a:p>
        </p:txBody>
      </p:sp>
    </p:spTree>
    <p:extLst>
      <p:ext uri="{BB962C8B-B14F-4D97-AF65-F5344CB8AC3E}">
        <p14:creationId xmlns:p14="http://schemas.microsoft.com/office/powerpoint/2010/main" val="34396353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D9B48-724F-44AC-933A-C1D772F30F06}"/>
              </a:ext>
            </a:extLst>
          </p:cNvPr>
          <p:cNvSpPr>
            <a:spLocks noGrp="1"/>
          </p:cNvSpPr>
          <p:nvPr>
            <p:ph type="title"/>
          </p:nvPr>
        </p:nvSpPr>
        <p:spPr>
          <a:xfrm>
            <a:off x="914402" y="685803"/>
            <a:ext cx="10361084" cy="654965"/>
          </a:xfrm>
        </p:spPr>
        <p:txBody>
          <a:bodyPr/>
          <a:lstStyle/>
          <a:p>
            <a:r>
              <a:rPr lang="en-US" sz="2800" dirty="0"/>
              <a:t>Motion to approve Previous Minutes</a:t>
            </a:r>
          </a:p>
        </p:txBody>
      </p:sp>
      <p:sp>
        <p:nvSpPr>
          <p:cNvPr id="3" name="Content Placeholder 2">
            <a:extLst>
              <a:ext uri="{FF2B5EF4-FFF2-40B4-BE49-F238E27FC236}">
                <a16:creationId xmlns:a16="http://schemas.microsoft.com/office/drawing/2014/main" id="{58F48A77-6149-4095-9848-28A693C82088}"/>
              </a:ext>
            </a:extLst>
          </p:cNvPr>
          <p:cNvSpPr>
            <a:spLocks noGrp="1"/>
          </p:cNvSpPr>
          <p:nvPr>
            <p:ph idx="1"/>
          </p:nvPr>
        </p:nvSpPr>
        <p:spPr/>
        <p:txBody>
          <a:bodyPr/>
          <a:lstStyle/>
          <a:p>
            <a:r>
              <a:rPr lang="en-US" dirty="0"/>
              <a:t>Move to approve the minutes from Nov 2020 in document 11-20/1725r0:</a:t>
            </a:r>
          </a:p>
          <a:p>
            <a:pPr lvl="1"/>
            <a:r>
              <a:rPr lang="en-US" dirty="0">
                <a:hlinkClick r:id="rId2"/>
              </a:rPr>
              <a:t>https://mentor.ieee.org/802.11/dcn/20/11-20-1725-00-0PAR-par-minutes-november-2020-session.docx</a:t>
            </a:r>
            <a:r>
              <a:rPr lang="en-US" dirty="0"/>
              <a:t> </a:t>
            </a:r>
          </a:p>
          <a:p>
            <a:r>
              <a:rPr lang="en-US" dirty="0"/>
              <a:t>Moved: Michael Montemurro</a:t>
            </a:r>
          </a:p>
          <a:p>
            <a:r>
              <a:rPr lang="en-US" dirty="0"/>
              <a:t>2</a:t>
            </a:r>
            <a:r>
              <a:rPr lang="en-US" baseline="30000" dirty="0"/>
              <a:t>nd</a:t>
            </a:r>
            <a:r>
              <a:rPr lang="en-US" dirty="0"/>
              <a:t>: </a:t>
            </a:r>
          </a:p>
          <a:p>
            <a:r>
              <a:rPr lang="en-US" dirty="0"/>
              <a:t>Results:</a:t>
            </a:r>
            <a:endParaRPr lang="en-US" sz="2800" dirty="0"/>
          </a:p>
        </p:txBody>
      </p:sp>
      <p:sp>
        <p:nvSpPr>
          <p:cNvPr id="4" name="Date Placeholder 3">
            <a:extLst>
              <a:ext uri="{FF2B5EF4-FFF2-40B4-BE49-F238E27FC236}">
                <a16:creationId xmlns:a16="http://schemas.microsoft.com/office/drawing/2014/main" id="{2F4099CA-8337-48FF-9415-776BA80408E3}"/>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March 2020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45521205-D607-4B1A-8F09-17C0A4C05585}"/>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Arial Unicode MS" pitchFamily="34" charset="-128"/>
              </a:rPr>
              <a:t>Jon Rosdahl (Qualcomm)</a:t>
            </a:r>
            <a:endParaRPr kumimoji="0" lang="en-GB" sz="1800" b="0" i="0" u="none" strike="noStrike" kern="1200" cap="none" spc="0" normalizeH="0" baseline="0" noProof="0" dirty="0">
              <a:ln>
                <a:noFill/>
              </a:ln>
              <a:solidFill>
                <a:srgbClr val="000000"/>
              </a:solidFill>
              <a:effectLst/>
              <a:uLnTx/>
              <a:uFillTx/>
              <a:latin typeface="Times New Roman" pitchFamily="16" charset="0"/>
              <a:ea typeface="Arial Unicode MS" pitchFamily="34" charset="-128"/>
            </a:endParaRPr>
          </a:p>
        </p:txBody>
      </p:sp>
      <p:sp>
        <p:nvSpPr>
          <p:cNvPr id="6" name="Slide Number Placeholder 5">
            <a:extLst>
              <a:ext uri="{FF2B5EF4-FFF2-40B4-BE49-F238E27FC236}">
                <a16:creationId xmlns:a16="http://schemas.microsoft.com/office/drawing/2014/main" id="{7977B1C8-1CEA-4903-9610-B1E925DF4894}"/>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8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6</a:t>
            </a:fld>
            <a:endParaRPr kumimoji="0" lang="en-GB" sz="18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3866284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Par </a:t>
            </a:r>
            <a:r>
              <a:rPr lang="en-US" cap="none" dirty="0"/>
              <a:t>Review Comments</a:t>
            </a:r>
            <a:endParaRPr lang="en-US" dirty="0"/>
          </a:p>
        </p:txBody>
      </p:sp>
      <p:sp>
        <p:nvSpPr>
          <p:cNvPr id="2" name="Text Placeholder 1"/>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2170297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13105-1CA0-443F-B1A3-AC29BCE1437B}"/>
              </a:ext>
            </a:extLst>
          </p:cNvPr>
          <p:cNvSpPr>
            <a:spLocks noGrp="1"/>
          </p:cNvSpPr>
          <p:nvPr>
            <p:ph type="title"/>
          </p:nvPr>
        </p:nvSpPr>
        <p:spPr/>
        <p:txBody>
          <a:bodyPr/>
          <a:lstStyle/>
          <a:p>
            <a:r>
              <a:rPr lang="en-US" dirty="0"/>
              <a:t>Responses from 802 Working Groups</a:t>
            </a:r>
          </a:p>
        </p:txBody>
      </p:sp>
      <p:sp>
        <p:nvSpPr>
          <p:cNvPr id="3" name="Text Placeholder 2">
            <a:extLst>
              <a:ext uri="{FF2B5EF4-FFF2-40B4-BE49-F238E27FC236}">
                <a16:creationId xmlns:a16="http://schemas.microsoft.com/office/drawing/2014/main" id="{30B97474-5C9C-4EFA-B1B2-2D473D51CC1D}"/>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5180B14E-459D-4D1C-B097-7786B6E3248A}"/>
              </a:ext>
            </a:extLst>
          </p:cNvPr>
          <p:cNvSpPr>
            <a:spLocks noGrp="1"/>
          </p:cNvSpPr>
          <p:nvPr>
            <p:ph type="dt" idx="10"/>
          </p:nvPr>
        </p:nvSpPr>
        <p:spPr/>
        <p:txBody>
          <a:bodyPr/>
          <a:lstStyle/>
          <a:p>
            <a:pPr>
              <a:defRPr/>
            </a:pPr>
            <a:r>
              <a:rPr lang="en-US">
                <a:solidFill>
                  <a:srgbClr val="000000"/>
                </a:solidFill>
              </a:rPr>
              <a:t>March 2020</a:t>
            </a:r>
            <a:endParaRPr lang="en-US" dirty="0">
              <a:solidFill>
                <a:srgbClr val="000000"/>
              </a:solidFill>
            </a:endParaRPr>
          </a:p>
        </p:txBody>
      </p:sp>
      <p:sp>
        <p:nvSpPr>
          <p:cNvPr id="5" name="Footer Placeholder 4">
            <a:extLst>
              <a:ext uri="{FF2B5EF4-FFF2-40B4-BE49-F238E27FC236}">
                <a16:creationId xmlns:a16="http://schemas.microsoft.com/office/drawing/2014/main" id="{B8758877-86A7-43C7-9D10-6E5F40B028B1}"/>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A5C49826-E039-44C4-A6DB-616DB23E417B}"/>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8</a:t>
            </a:fld>
            <a:endParaRPr lang="en-US" altLang="en-US">
              <a:solidFill>
                <a:srgbClr val="000000"/>
              </a:solidFill>
            </a:endParaRPr>
          </a:p>
        </p:txBody>
      </p:sp>
    </p:spTree>
    <p:extLst>
      <p:ext uri="{BB962C8B-B14F-4D97-AF65-F5344CB8AC3E}">
        <p14:creationId xmlns:p14="http://schemas.microsoft.com/office/powerpoint/2010/main" val="23676271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Final Report to 802.11</a:t>
            </a:r>
          </a:p>
        </p:txBody>
      </p:sp>
      <p:sp>
        <p:nvSpPr>
          <p:cNvPr id="2" name="Text Placeholder 1"/>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a:t>March 2020</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9</a:t>
            </a:fld>
            <a:endParaRPr lang="en-GB"/>
          </a:p>
        </p:txBody>
      </p:sp>
    </p:spTree>
    <p:extLst>
      <p:ext uri="{BB962C8B-B14F-4D97-AF65-F5344CB8AC3E}">
        <p14:creationId xmlns:p14="http://schemas.microsoft.com/office/powerpoint/2010/main" val="3883370543"/>
      </p:ext>
    </p:extLst>
  </p:cSld>
  <p:clrMapOvr>
    <a:masterClrMapping/>
  </p:clrMapOvr>
</p:sld>
</file>

<file path=ppt/theme/theme1.xml><?xml version="1.0" encoding="utf-8"?>
<a:theme xmlns:a="http://schemas.openxmlformats.org/drawingml/2006/main" name="802-11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16165C"/>
      </a:accent6>
      <a:hlink>
        <a:srgbClr val="2D2DB9"/>
      </a:hlink>
      <a:folHlink>
        <a:srgbClr val="7777D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37FE6FC-CC99-4B5D-B8EF-C52B94830FC2}">
  <ds:schemaRefs>
    <ds:schemaRef ds:uri="http://schemas.microsoft.com/sharepoint/v3/contenttype/forms"/>
  </ds:schemaRefs>
</ds:datastoreItem>
</file>

<file path=customXml/itemProps2.xml><?xml version="1.0" encoding="utf-8"?>
<ds:datastoreItem xmlns:ds="http://schemas.openxmlformats.org/officeDocument/2006/customXml" ds:itemID="{40E5996B-D317-4E13-AB38-820D845C4C73}">
  <ds:schemaRefs>
    <ds:schemaRef ds:uri="cc9c437c-ae0c-4066-8d90-a0f7de786127"/>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ba37140e-f4c5-4a6c-a9b4-20a691ce6c8a"/>
    <ds:schemaRef ds:uri="http://www.w3.org/XML/1998/namespace"/>
    <ds:schemaRef ds:uri="http://purl.org/dc/dcmitype/"/>
  </ds:schemaRefs>
</ds:datastoreItem>
</file>

<file path=customXml/itemProps3.xml><?xml version="1.0" encoding="utf-8"?>
<ds:datastoreItem xmlns:ds="http://schemas.openxmlformats.org/officeDocument/2006/customXml" ds:itemID="{FA784816-D151-4BC5-B8B2-FA8D35AC5A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59582</TotalTime>
  <Words>735</Words>
  <Application>Microsoft Office PowerPoint</Application>
  <PresentationFormat>Widescreen</PresentationFormat>
  <Paragraphs>105</Paragraphs>
  <Slides>10</Slides>
  <Notes>4</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4" baseType="lpstr">
      <vt:lpstr>Arial</vt:lpstr>
      <vt:lpstr>Times New Roman</vt:lpstr>
      <vt:lpstr>802-11 Theme</vt:lpstr>
      <vt:lpstr>Document</vt:lpstr>
      <vt:lpstr>PAR Review SC - Meeting Agenda and Comment slides - March 2020 - Electronic Plenary</vt:lpstr>
      <vt:lpstr>PAR Review SC – Snapshot slide Chair: Jon Rosdahl</vt:lpstr>
      <vt:lpstr>Abstract-PAR Review SC PARs under consideration for  2021 March Electronic Plenary</vt:lpstr>
      <vt:lpstr>IEEE 802 PARs &amp; ICAIDs under consideration for March 19, 2021, 802 EC Teleconference</vt:lpstr>
      <vt:lpstr>Agenda for PAR Review SC –  Nov 2, 2020 Chair: Jon Rosdahl</vt:lpstr>
      <vt:lpstr>Motion to approve Previous Minutes</vt:lpstr>
      <vt:lpstr>Par Review Comments</vt:lpstr>
      <vt:lpstr>Responses from 802 Working Groups</vt:lpstr>
      <vt:lpstr>Final Report to 802.11</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Review SC - Meeting Agenda and Comment slides - March 2021 - Electronic Plenary</dc:title>
  <dc:subject>March 2021</dc:subject>
  <dc:creator>Jon Rosdahl</dc:creator>
  <cp:keywords>Agenda and Meeting Slides</cp:keywords>
  <dc:description>Jon Rosdahl (Qualcomm)</dc:description>
  <cp:lastModifiedBy>Jon Rosdahl</cp:lastModifiedBy>
  <cp:revision>267</cp:revision>
  <cp:lastPrinted>1601-01-01T00:00:00Z</cp:lastPrinted>
  <dcterms:created xsi:type="dcterms:W3CDTF">2014-04-14T10:59:07Z</dcterms:created>
  <dcterms:modified xsi:type="dcterms:W3CDTF">2021-03-02T20:27:44Z</dcterms:modified>
  <cp:category>Agenda, 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