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15"/>
  </p:notesMasterIdLst>
  <p:handoutMasterIdLst>
    <p:handoutMasterId r:id="rId16"/>
  </p:handoutMasterIdLst>
  <p:sldIdLst>
    <p:sldId id="256" r:id="rId5"/>
    <p:sldId id="287" r:id="rId6"/>
    <p:sldId id="257" r:id="rId7"/>
    <p:sldId id="285" r:id="rId8"/>
    <p:sldId id="274" r:id="rId9"/>
    <p:sldId id="325" r:id="rId10"/>
    <p:sldId id="275" r:id="rId11"/>
    <p:sldId id="297" r:id="rId12"/>
    <p:sldId id="284"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124F6D-3F1F-4E7F-9474-732075C2FF89}" v="12" dt="2021-03-02T20:25:03.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6" autoAdjust="0"/>
    <p:restoredTop sz="85417" autoAdjust="0"/>
  </p:normalViewPr>
  <p:slideViewPr>
    <p:cSldViewPr>
      <p:cViewPr varScale="1">
        <p:scale>
          <a:sx n="63" d="100"/>
          <a:sy n="63" d="100"/>
        </p:scale>
        <p:origin x="102" y="300"/>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B124F6D-3F1F-4E7F-9474-732075C2FF89}"/>
    <pc:docChg chg="undo custSel delSld modSld">
      <pc:chgData name="Jon Rosdahl" userId="2820f357-2dd4-4127-8713-e0bfde0fd756" providerId="ADAL" clId="{1B124F6D-3F1F-4E7F-9474-732075C2FF89}" dt="2021-03-02T20:27:39.583" v="359" actId="6549"/>
      <pc:docMkLst>
        <pc:docMk/>
      </pc:docMkLst>
      <pc:sldChg chg="modSp mod">
        <pc:chgData name="Jon Rosdahl" userId="2820f357-2dd4-4127-8713-e0bfde0fd756" providerId="ADAL" clId="{1B124F6D-3F1F-4E7F-9474-732075C2FF89}" dt="2021-03-02T19:22:19.287" v="3" actId="20577"/>
        <pc:sldMkLst>
          <pc:docMk/>
          <pc:sldMk cId="0" sldId="256"/>
        </pc:sldMkLst>
        <pc:spChg chg="mod">
          <ac:chgData name="Jon Rosdahl" userId="2820f357-2dd4-4127-8713-e0bfde0fd756" providerId="ADAL" clId="{1B124F6D-3F1F-4E7F-9474-732075C2FF89}" dt="2021-03-02T19:22:19.287" v="3" actId="20577"/>
          <ac:spMkLst>
            <pc:docMk/>
            <pc:sldMk cId="0" sldId="256"/>
            <ac:spMk id="3074" creationId="{00000000-0000-0000-0000-000000000000}"/>
          </ac:spMkLst>
        </pc:spChg>
      </pc:sldChg>
      <pc:sldChg chg="modSp mod">
        <pc:chgData name="Jon Rosdahl" userId="2820f357-2dd4-4127-8713-e0bfde0fd756" providerId="ADAL" clId="{1B124F6D-3F1F-4E7F-9474-732075C2FF89}" dt="2021-03-02T20:16:42.843" v="154" actId="20577"/>
        <pc:sldMkLst>
          <pc:docMk/>
          <pc:sldMk cId="0" sldId="257"/>
        </pc:sldMkLst>
        <pc:spChg chg="mod">
          <ac:chgData name="Jon Rosdahl" userId="2820f357-2dd4-4127-8713-e0bfde0fd756" providerId="ADAL" clId="{1B124F6D-3F1F-4E7F-9474-732075C2FF89}" dt="2021-03-02T19:26:02.402" v="69" actId="20577"/>
          <ac:spMkLst>
            <pc:docMk/>
            <pc:sldMk cId="0" sldId="257"/>
            <ac:spMk id="4097" creationId="{00000000-0000-0000-0000-000000000000}"/>
          </ac:spMkLst>
        </pc:spChg>
        <pc:spChg chg="mod">
          <ac:chgData name="Jon Rosdahl" userId="2820f357-2dd4-4127-8713-e0bfde0fd756" providerId="ADAL" clId="{1B124F6D-3F1F-4E7F-9474-732075C2FF89}" dt="2021-03-02T20:16:42.843" v="154" actId="20577"/>
          <ac:spMkLst>
            <pc:docMk/>
            <pc:sldMk cId="0" sldId="257"/>
            <ac:spMk id="4098" creationId="{00000000-0000-0000-0000-000000000000}"/>
          </ac:spMkLst>
        </pc:spChg>
      </pc:sldChg>
      <pc:sldChg chg="modSp mod">
        <pc:chgData name="Jon Rosdahl" userId="2820f357-2dd4-4127-8713-e0bfde0fd756" providerId="ADAL" clId="{1B124F6D-3F1F-4E7F-9474-732075C2FF89}" dt="2021-03-02T20:27:39.583" v="359" actId="6549"/>
        <pc:sldMkLst>
          <pc:docMk/>
          <pc:sldMk cId="0" sldId="264"/>
        </pc:sldMkLst>
        <pc:spChg chg="mod">
          <ac:chgData name="Jon Rosdahl" userId="2820f357-2dd4-4127-8713-e0bfde0fd756" providerId="ADAL" clId="{1B124F6D-3F1F-4E7F-9474-732075C2FF89}" dt="2021-03-02T20:27:39.583" v="359" actId="6549"/>
          <ac:spMkLst>
            <pc:docMk/>
            <pc:sldMk cId="0" sldId="264"/>
            <ac:spMk id="11266" creationId="{00000000-0000-0000-0000-000000000000}"/>
          </ac:spMkLst>
        </pc:spChg>
      </pc:sldChg>
      <pc:sldChg chg="modSp mod">
        <pc:chgData name="Jon Rosdahl" userId="2820f357-2dd4-4127-8713-e0bfde0fd756" providerId="ADAL" clId="{1B124F6D-3F1F-4E7F-9474-732075C2FF89}" dt="2021-03-02T20:20:07.740" v="254" actId="6549"/>
        <pc:sldMkLst>
          <pc:docMk/>
          <pc:sldMk cId="3439635317" sldId="274"/>
        </pc:sldMkLst>
        <pc:spChg chg="mod">
          <ac:chgData name="Jon Rosdahl" userId="2820f357-2dd4-4127-8713-e0bfde0fd756" providerId="ADAL" clId="{1B124F6D-3F1F-4E7F-9474-732075C2FF89}" dt="2021-03-02T20:20:07.740" v="254" actId="6549"/>
          <ac:spMkLst>
            <pc:docMk/>
            <pc:sldMk cId="3439635317" sldId="274"/>
            <ac:spMk id="3" creationId="{00000000-0000-0000-0000-000000000000}"/>
          </ac:spMkLst>
        </pc:spChg>
      </pc:sldChg>
      <pc:sldChg chg="modSp mod">
        <pc:chgData name="Jon Rosdahl" userId="2820f357-2dd4-4127-8713-e0bfde0fd756" providerId="ADAL" clId="{1B124F6D-3F1F-4E7F-9474-732075C2FF89}" dt="2021-03-02T20:17:54.649" v="172" actId="403"/>
        <pc:sldMkLst>
          <pc:docMk/>
          <pc:sldMk cId="2099305387" sldId="285"/>
        </pc:sldMkLst>
        <pc:spChg chg="mod">
          <ac:chgData name="Jon Rosdahl" userId="2820f357-2dd4-4127-8713-e0bfde0fd756" providerId="ADAL" clId="{1B124F6D-3F1F-4E7F-9474-732075C2FF89}" dt="2021-03-02T20:17:37.474" v="166" actId="6549"/>
          <ac:spMkLst>
            <pc:docMk/>
            <pc:sldMk cId="2099305387" sldId="285"/>
            <ac:spMk id="2" creationId="{F3B43754-1163-4B0C-8310-62C38E10D93C}"/>
          </ac:spMkLst>
        </pc:spChg>
        <pc:spChg chg="mod">
          <ac:chgData name="Jon Rosdahl" userId="2820f357-2dd4-4127-8713-e0bfde0fd756" providerId="ADAL" clId="{1B124F6D-3F1F-4E7F-9474-732075C2FF89}" dt="2021-03-02T20:17:54.649" v="172" actId="403"/>
          <ac:spMkLst>
            <pc:docMk/>
            <pc:sldMk cId="2099305387" sldId="285"/>
            <ac:spMk id="8" creationId="{A17284DF-72F3-4BE4-A17D-B2B7EC7499F0}"/>
          </ac:spMkLst>
        </pc:spChg>
      </pc:sldChg>
      <pc:sldChg chg="modSp mod">
        <pc:chgData name="Jon Rosdahl" userId="2820f357-2dd4-4127-8713-e0bfde0fd756" providerId="ADAL" clId="{1B124F6D-3F1F-4E7F-9474-732075C2FF89}" dt="2021-03-02T20:25:54.656" v="349" actId="20577"/>
        <pc:sldMkLst>
          <pc:docMk/>
          <pc:sldMk cId="822775208" sldId="287"/>
        </pc:sldMkLst>
        <pc:spChg chg="mod">
          <ac:chgData name="Jon Rosdahl" userId="2820f357-2dd4-4127-8713-e0bfde0fd756" providerId="ADAL" clId="{1B124F6D-3F1F-4E7F-9474-732075C2FF89}" dt="2021-03-02T20:25:54.656" v="349" actId="20577"/>
          <ac:spMkLst>
            <pc:docMk/>
            <pc:sldMk cId="822775208" sldId="287"/>
            <ac:spMk id="3" creationId="{8A337E3F-2C54-47D6-B9F4-C7408CA692FF}"/>
          </ac:spMkLst>
        </pc:spChg>
      </pc:sldChg>
      <pc:sldChg chg="del">
        <pc:chgData name="Jon Rosdahl" userId="2820f357-2dd4-4127-8713-e0bfde0fd756" providerId="ADAL" clId="{1B124F6D-3F1F-4E7F-9474-732075C2FF89}" dt="2021-03-02T20:21:59.309" v="292" actId="47"/>
        <pc:sldMkLst>
          <pc:docMk/>
          <pc:sldMk cId="464415764" sldId="323"/>
        </pc:sldMkLst>
      </pc:sldChg>
      <pc:sldChg chg="modSp mod">
        <pc:chgData name="Jon Rosdahl" userId="2820f357-2dd4-4127-8713-e0bfde0fd756" providerId="ADAL" clId="{1B124F6D-3F1F-4E7F-9474-732075C2FF89}" dt="2021-03-02T20:21:25.772" v="284" actId="6549"/>
        <pc:sldMkLst>
          <pc:docMk/>
          <pc:sldMk cId="3866284722" sldId="325"/>
        </pc:sldMkLst>
        <pc:spChg chg="mod">
          <ac:chgData name="Jon Rosdahl" userId="2820f357-2dd4-4127-8713-e0bfde0fd756" providerId="ADAL" clId="{1B124F6D-3F1F-4E7F-9474-732075C2FF89}" dt="2021-03-02T20:21:25.772" v="284" actId="6549"/>
          <ac:spMkLst>
            <pc:docMk/>
            <pc:sldMk cId="3866284722" sldId="325"/>
            <ac:spMk id="3" creationId="{58F48A77-6149-4095-9848-28A693C82088}"/>
          </ac:spMkLst>
        </pc:spChg>
      </pc:sldChg>
      <pc:sldChg chg="del">
        <pc:chgData name="Jon Rosdahl" userId="2820f357-2dd4-4127-8713-e0bfde0fd756" providerId="ADAL" clId="{1B124F6D-3F1F-4E7F-9474-732075C2FF89}" dt="2021-03-02T20:21:46.993" v="286" actId="47"/>
        <pc:sldMkLst>
          <pc:docMk/>
          <pc:sldMk cId="799722045" sldId="326"/>
        </pc:sldMkLst>
      </pc:sldChg>
      <pc:sldChg chg="del">
        <pc:chgData name="Jon Rosdahl" userId="2820f357-2dd4-4127-8713-e0bfde0fd756" providerId="ADAL" clId="{1B124F6D-3F1F-4E7F-9474-732075C2FF89}" dt="2021-03-02T20:21:49.487" v="289" actId="47"/>
        <pc:sldMkLst>
          <pc:docMk/>
          <pc:sldMk cId="2181985177" sldId="327"/>
        </pc:sldMkLst>
      </pc:sldChg>
      <pc:sldChg chg="del">
        <pc:chgData name="Jon Rosdahl" userId="2820f357-2dd4-4127-8713-e0bfde0fd756" providerId="ADAL" clId="{1B124F6D-3F1F-4E7F-9474-732075C2FF89}" dt="2021-03-02T20:21:50.074" v="290" actId="47"/>
        <pc:sldMkLst>
          <pc:docMk/>
          <pc:sldMk cId="1225172598" sldId="328"/>
        </pc:sldMkLst>
      </pc:sldChg>
      <pc:sldChg chg="del">
        <pc:chgData name="Jon Rosdahl" userId="2820f357-2dd4-4127-8713-e0bfde0fd756" providerId="ADAL" clId="{1B124F6D-3F1F-4E7F-9474-732075C2FF89}" dt="2021-03-02T20:21:36.389" v="285" actId="2696"/>
        <pc:sldMkLst>
          <pc:docMk/>
          <pc:sldMk cId="1794689854" sldId="329"/>
        </pc:sldMkLst>
      </pc:sldChg>
      <pc:sldChg chg="del">
        <pc:chgData name="Jon Rosdahl" userId="2820f357-2dd4-4127-8713-e0bfde0fd756" providerId="ADAL" clId="{1B124F6D-3F1F-4E7F-9474-732075C2FF89}" dt="2021-03-02T20:21:47.642" v="287" actId="47"/>
        <pc:sldMkLst>
          <pc:docMk/>
          <pc:sldMk cId="1338737993" sldId="330"/>
        </pc:sldMkLst>
      </pc:sldChg>
      <pc:sldChg chg="del">
        <pc:chgData name="Jon Rosdahl" userId="2820f357-2dd4-4127-8713-e0bfde0fd756" providerId="ADAL" clId="{1B124F6D-3F1F-4E7F-9474-732075C2FF89}" dt="2021-03-02T20:21:48.602" v="288" actId="47"/>
        <pc:sldMkLst>
          <pc:docMk/>
          <pc:sldMk cId="2643489280" sldId="331"/>
        </pc:sldMkLst>
      </pc:sldChg>
      <pc:sldChg chg="del">
        <pc:chgData name="Jon Rosdahl" userId="2820f357-2dd4-4127-8713-e0bfde0fd756" providerId="ADAL" clId="{1B124F6D-3F1F-4E7F-9474-732075C2FF89}" dt="2021-03-02T20:21:53.836" v="291" actId="47"/>
        <pc:sldMkLst>
          <pc:docMk/>
          <pc:sldMk cId="3552688096" sldId="332"/>
        </pc:sldMkLst>
      </pc:sldChg>
    </pc:docChg>
  </pc:docChgLst>
  <pc:docChgLst>
    <pc:chgData name="Jon Rosdahl" userId="2820f357-2dd4-4127-8713-e0bfde0fd756" providerId="ADAL" clId="{6203141A-56C0-4DFE-ACB4-6F81FEC20C97}"/>
    <pc:docChg chg="modSld">
      <pc:chgData name="Jon Rosdahl" userId="2820f357-2dd4-4127-8713-e0bfde0fd756" providerId="ADAL" clId="{6203141A-56C0-4DFE-ACB4-6F81FEC20C97}" dt="2021-02-10T12:41:41.967" v="20" actId="11"/>
      <pc:docMkLst>
        <pc:docMk/>
      </pc:docMkLst>
      <pc:sldChg chg="modSp mod">
        <pc:chgData name="Jon Rosdahl" userId="2820f357-2dd4-4127-8713-e0bfde0fd756" providerId="ADAL" clId="{6203141A-56C0-4DFE-ACB4-6F81FEC20C97}" dt="2021-02-10T12:40:47.690" v="6" actId="6549"/>
        <pc:sldMkLst>
          <pc:docMk/>
          <pc:sldMk cId="0" sldId="256"/>
        </pc:sldMkLst>
        <pc:spChg chg="mod">
          <ac:chgData name="Jon Rosdahl" userId="2820f357-2dd4-4127-8713-e0bfde0fd756" providerId="ADAL" clId="{6203141A-56C0-4DFE-ACB4-6F81FEC20C97}" dt="2021-02-10T12:40:39.201" v="0"/>
          <ac:spMkLst>
            <pc:docMk/>
            <pc:sldMk cId="0" sldId="256"/>
            <ac:spMk id="3073" creationId="{00000000-0000-0000-0000-000000000000}"/>
          </ac:spMkLst>
        </pc:spChg>
        <pc:spChg chg="mod">
          <ac:chgData name="Jon Rosdahl" userId="2820f357-2dd4-4127-8713-e0bfde0fd756" providerId="ADAL" clId="{6203141A-56C0-4DFE-ACB4-6F81FEC20C97}" dt="2021-02-10T12:40:47.690" v="6" actId="6549"/>
          <ac:spMkLst>
            <pc:docMk/>
            <pc:sldMk cId="0" sldId="256"/>
            <ac:spMk id="3074" creationId="{00000000-0000-0000-0000-000000000000}"/>
          </ac:spMkLst>
        </pc:spChg>
      </pc:sldChg>
      <pc:sldChg chg="modSp mod">
        <pc:chgData name="Jon Rosdahl" userId="2820f357-2dd4-4127-8713-e0bfde0fd756" providerId="ADAL" clId="{6203141A-56C0-4DFE-ACB4-6F81FEC20C97}" dt="2021-02-10T12:41:41.967" v="20" actId="11"/>
        <pc:sldMkLst>
          <pc:docMk/>
          <pc:sldMk cId="822775208" sldId="287"/>
        </pc:sldMkLst>
        <pc:spChg chg="mod">
          <ac:chgData name="Jon Rosdahl" userId="2820f357-2dd4-4127-8713-e0bfde0fd756" providerId="ADAL" clId="{6203141A-56C0-4DFE-ACB4-6F81FEC20C97}" dt="2021-02-10T12:41:41.967" v="20" actId="11"/>
          <ac:spMkLst>
            <pc:docMk/>
            <pc:sldMk cId="822775208" sldId="287"/>
            <ac:spMk id="3" creationId="{8A337E3F-2C54-47D6-B9F4-C7408CA692FF}"/>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802-11-21/0212r0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802-11-21/0212r0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802-11-21/0212r0</a:t>
            </a:r>
          </a:p>
        </p:txBody>
      </p:sp>
      <p:sp>
        <p:nvSpPr>
          <p:cNvPr id="5" name="Date Placeholder 4"/>
          <p:cNvSpPr>
            <a:spLocks noGrp="1"/>
          </p:cNvSpPr>
          <p:nvPr>
            <p:ph type="dt" idx="11"/>
          </p:nvPr>
        </p:nvSpPr>
        <p:spPr/>
        <p:txBody>
          <a:bodyPr/>
          <a:lstStyle/>
          <a:p>
            <a:r>
              <a:rPr lang="en-US"/>
              <a:t>MArch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802-11-21/0212r0</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2020</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2020</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2020</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2020</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2020</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2020</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2020</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11-20-1608r0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725-00-0PAR-par-minutes-november-2020-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March 2020 -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2021-03-08</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11-19/1725r0: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a:t>
            </a:r>
            <a:r>
              <a:rPr lang="en-US" sz="2800" b="1"/>
              <a:t>:  11-21/0359r0</a:t>
            </a:r>
            <a:r>
              <a:rPr lang="en-US" sz="2800" b="1" dirty="0"/>
              <a:t>:</a:t>
            </a:r>
          </a:p>
        </p:txBody>
      </p:sp>
      <p:sp>
        <p:nvSpPr>
          <p:cNvPr id="4" name="Date Placeholder 3"/>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2 PARs to be considered on </a:t>
            </a:r>
            <a:r>
              <a:rPr lang="en-US" altLang="en-US" dirty="0"/>
              <a:t>Telecon March 8</a:t>
            </a:r>
            <a:r>
              <a:rPr lang="en-US" altLang="en-US"/>
              <a:t>, 2020  13:30-15:30 ET</a:t>
            </a:r>
            <a:endParaRPr lang="en-US" altLang="en-US" dirty="0"/>
          </a:p>
          <a:p>
            <a:pPr marL="857250" lvl="1" indent="-457200">
              <a:buFont typeface="+mj-lt"/>
              <a:buAutoNum type="arabicPeriod"/>
            </a:pPr>
            <a:r>
              <a:rPr lang="en-US" dirty="0"/>
              <a:t>802.1Qdq Amendment: Shaper Parameter Settings for </a:t>
            </a:r>
            <a:r>
              <a:rPr lang="en-US" dirty="0" err="1"/>
              <a:t>Bursty</a:t>
            </a:r>
            <a:r>
              <a:rPr lang="en-US" dirty="0"/>
              <a:t> Traffic requiring Bounded Latency, </a:t>
            </a:r>
            <a:r>
              <a:rPr lang="en-US" dirty="0">
                <a:hlinkClick r:id="rId2"/>
              </a:rPr>
              <a:t>PAR</a:t>
            </a:r>
            <a:r>
              <a:rPr lang="en-US" dirty="0"/>
              <a:t> and </a:t>
            </a:r>
            <a:r>
              <a:rPr lang="en-US" dirty="0">
                <a:hlinkClick r:id="rId3"/>
              </a:rPr>
              <a:t>CSD </a:t>
            </a:r>
            <a:endParaRPr lang="en-US" dirty="0"/>
          </a:p>
          <a:p>
            <a:pPr marL="857250" lvl="1" indent="-457200">
              <a:buFont typeface="+mj-lt"/>
              <a:buAutoNum type="arabicPeriod"/>
            </a:pPr>
            <a:r>
              <a:rPr lang="en-US" dirty="0"/>
              <a:t>802.1ASdr - Amendment: Inclusive Terminology, </a:t>
            </a:r>
            <a:r>
              <a:rPr lang="en-US" dirty="0">
                <a:hlinkClick r:id="rId4"/>
              </a:rPr>
              <a:t>PAR</a:t>
            </a:r>
            <a:r>
              <a:rPr lang="en-US" dirty="0"/>
              <a:t> and </a:t>
            </a:r>
            <a:r>
              <a:rPr lang="en-US" dirty="0">
                <a:hlinkClick r:id="rId5"/>
              </a:rPr>
              <a:t>CSD</a:t>
            </a:r>
            <a:endParaRPr lang="en-US" dirty="0"/>
          </a:p>
          <a:p>
            <a:pPr marL="857250" lvl="1" indent="-457200">
              <a:buFont typeface="+mj-lt"/>
              <a:buAutoNum type="arabicPeriod"/>
            </a:pPr>
            <a:endParaRPr lang="en-US" dirty="0"/>
          </a:p>
          <a:p>
            <a:pPr marL="285750" indent="-285750"/>
            <a:r>
              <a:rPr lang="en-US" altLang="en-US" dirty="0"/>
              <a:t>Feedback to be reviewed on Thursda</a:t>
            </a:r>
            <a:r>
              <a:rPr lang="en-US" dirty="0"/>
              <a:t>y 18 March 2021 9:00-10:00 ET</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18 March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2 February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10 March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17 March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8 March 2021- 13:30-15:30 ET ( 18:30-20:30 UTC)</a:t>
            </a:r>
          </a:p>
          <a:p>
            <a:pPr lvl="1">
              <a:buAutoNum type="arabicPeriod"/>
            </a:pPr>
            <a:r>
              <a:rPr lang="en-US" sz="1800" dirty="0"/>
              <a:t>Thursday:  18 March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March 19, 2021,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Mar 05 - 18, 2021 Electronic Plenary</a:t>
            </a:r>
          </a:p>
          <a:p>
            <a:pPr marL="457200" indent="-457200">
              <a:buFont typeface="+mj-lt"/>
              <a:buAutoNum type="arabicPeriod"/>
            </a:pPr>
            <a:r>
              <a:rPr lang="en-US" sz="2000" b="0" dirty="0"/>
              <a:t>802.1Qdq Amendment: Shaper Parameter Settings for </a:t>
            </a:r>
            <a:r>
              <a:rPr lang="en-US" sz="2000" b="0" dirty="0" err="1"/>
              <a:t>Bursty</a:t>
            </a:r>
            <a:r>
              <a:rPr lang="en-US" sz="2000" b="0" dirty="0"/>
              <a:t> Traffic requiring Bounded Latency, </a:t>
            </a:r>
            <a:r>
              <a:rPr lang="en-US" sz="2000" b="0" dirty="0">
                <a:hlinkClick r:id="rId2"/>
              </a:rPr>
              <a:t>PAR</a:t>
            </a:r>
            <a:r>
              <a:rPr lang="en-US" sz="2000" b="0" dirty="0"/>
              <a:t> and </a:t>
            </a:r>
            <a:r>
              <a:rPr lang="en-US" sz="2000" b="0" dirty="0">
                <a:hlinkClick r:id="rId3"/>
              </a:rPr>
              <a:t>CSD </a:t>
            </a:r>
            <a:endParaRPr lang="en-US" sz="2000" b="0" dirty="0"/>
          </a:p>
          <a:p>
            <a:pPr marL="457200" indent="-457200">
              <a:buFont typeface="+mj-lt"/>
              <a:buAutoNum type="arabicPeriod"/>
            </a:pPr>
            <a:r>
              <a:rPr lang="en-US" sz="2000" b="0" dirty="0"/>
              <a:t>802.1ASdr - Amendment: Inclusive Terminology, </a:t>
            </a:r>
            <a:r>
              <a:rPr lang="en-US" sz="2000" b="0" dirty="0">
                <a:hlinkClick r:id="rId4"/>
              </a:rPr>
              <a:t>PAR</a:t>
            </a:r>
            <a:r>
              <a:rPr lang="en-US" sz="2000" b="0" dirty="0"/>
              <a:t> and </a:t>
            </a:r>
            <a:r>
              <a:rPr lang="en-US" sz="2000" b="0" dirty="0">
                <a:hlinkClick r:id="rId5"/>
              </a:rPr>
              <a:t>CSD</a:t>
            </a:r>
            <a:endParaRPr lang="en-US" sz="2000" b="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 2, 2020</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8 March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March  10,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Wednesday 11 Nov 2020 - 9:00-10:00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Nov 2020 in document 11-20/1725r0:</a:t>
            </a:r>
          </a:p>
          <a:p>
            <a:pPr lvl="1"/>
            <a:r>
              <a:rPr lang="en-US" dirty="0">
                <a:hlinkClick r:id="rId2"/>
              </a:rPr>
              <a:t>https://mentor.ieee.org/802.11/dcn/20/11-20-1725-00-0PAR-par-minutes-november-2020-session.docx</a:t>
            </a:r>
            <a:r>
              <a:rPr lang="en-US" dirty="0"/>
              <a:t> </a:t>
            </a:r>
          </a:p>
          <a:p>
            <a:r>
              <a:rPr lang="en-US" dirty="0"/>
              <a:t>Moved: Michael Montemurro</a:t>
            </a:r>
          </a:p>
          <a:p>
            <a:r>
              <a:rPr lang="en-US" dirty="0"/>
              <a:t>2</a:t>
            </a:r>
            <a:r>
              <a:rPr lang="en-US" baseline="30000" dirty="0"/>
              <a:t>nd</a:t>
            </a:r>
            <a:r>
              <a:rPr lang="en-US" dirty="0"/>
              <a:t>: </a:t>
            </a:r>
          </a:p>
          <a:p>
            <a:r>
              <a:rPr lang="en-US" dirty="0"/>
              <a:t>Results:</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2020</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2020</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3883370543"/>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59582</TotalTime>
  <Words>735</Words>
  <Application>Microsoft Office PowerPoint</Application>
  <PresentationFormat>Widescreen</PresentationFormat>
  <Paragraphs>105</Paragraphs>
  <Slides>10</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802-11 Theme</vt:lpstr>
      <vt:lpstr>Document</vt:lpstr>
      <vt:lpstr>PAR Review SC - Meeting Agenda and Comment slides - March 2020 - Electronic Plenary</vt:lpstr>
      <vt:lpstr>PAR Review SC – Snapshot slide Chair: Jon Rosdahl</vt:lpstr>
      <vt:lpstr>Abstract-PAR Review SC PARs under consideration for  2021 March Electronic Plenary</vt:lpstr>
      <vt:lpstr>IEEE 802 PARs &amp; ICAIDs under consideration for March 19, 2021, 802 EC Teleconference</vt:lpstr>
      <vt:lpstr>Agenda for PAR Review SC –  Nov 2, 2020 Chair: Jon Rosdahl</vt:lpstr>
      <vt:lpstr>Motion to approve Previous Minutes</vt:lpstr>
      <vt:lpstr>Par Review Comments</vt:lpstr>
      <vt:lpstr>Responses from 802 Working Groups</vt:lpstr>
      <vt:lpstr>Final Report to 802.11</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Review SC - Meeting Agenda and Comment slides - March 2021 - Electronic Plenary</dc:title>
  <dc:subject>March 2021</dc:subject>
  <dc:creator>Jon Rosdahl</dc:creator>
  <cp:keywords>Agenda and Meeting Slides</cp:keywords>
  <dc:description>Jon Rosdahl (Qualcomm)</dc:description>
  <cp:lastModifiedBy>Jon Rosdahl</cp:lastModifiedBy>
  <cp:revision>267</cp:revision>
  <cp:lastPrinted>1601-01-01T00:00:00Z</cp:lastPrinted>
  <dcterms:created xsi:type="dcterms:W3CDTF">2014-04-14T10:59:07Z</dcterms:created>
  <dcterms:modified xsi:type="dcterms:W3CDTF">2021-03-02T20:27:44Z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