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486" r:id="rId13"/>
    <p:sldId id="521" r:id="rId14"/>
    <p:sldId id="283" r:id="rId15"/>
    <p:sldId id="519" r:id="rId16"/>
    <p:sldId id="511" r:id="rId17"/>
    <p:sldId id="520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D333AB-B894-4757-B4C5-FD7AA9183906}" v="1" dt="2021-03-16T13:11:14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77" d="100"/>
          <a:sy n="77" d="100"/>
        </p:scale>
        <p:origin x="14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6D333AB-B894-4757-B4C5-FD7AA9183906}"/>
    <pc:docChg chg="modSld modMainMaster">
      <pc:chgData name="Jon Rosdahl" userId="2820f357-2dd4-4127-8713-e0bfde0fd756" providerId="ADAL" clId="{46D333AB-B894-4757-B4C5-FD7AA9183906}" dt="2021-03-16T13:26:45.600" v="72" actId="20577"/>
      <pc:docMkLst>
        <pc:docMk/>
      </pc:docMkLst>
      <pc:sldChg chg="modSp mod">
        <pc:chgData name="Jon Rosdahl" userId="2820f357-2dd4-4127-8713-e0bfde0fd756" providerId="ADAL" clId="{46D333AB-B894-4757-B4C5-FD7AA9183906}" dt="2021-03-16T13:11:01.860" v="3" actId="6549"/>
        <pc:sldMkLst>
          <pc:docMk/>
          <pc:sldMk cId="0" sldId="256"/>
        </pc:sldMkLst>
        <pc:spChg chg="mod">
          <ac:chgData name="Jon Rosdahl" userId="2820f357-2dd4-4127-8713-e0bfde0fd756" providerId="ADAL" clId="{46D333AB-B894-4757-B4C5-FD7AA9183906}" dt="2021-03-16T13:11:01.860" v="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46D333AB-B894-4757-B4C5-FD7AA9183906}" dt="2021-03-16T13:26:11.864" v="50" actId="20577"/>
        <pc:sldMkLst>
          <pc:docMk/>
          <pc:sldMk cId="1285106033" sldId="519"/>
        </pc:sldMkLst>
        <pc:spChg chg="mod">
          <ac:chgData name="Jon Rosdahl" userId="2820f357-2dd4-4127-8713-e0bfde0fd756" providerId="ADAL" clId="{46D333AB-B894-4757-B4C5-FD7AA9183906}" dt="2021-03-16T13:26:11.864" v="50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46D333AB-B894-4757-B4C5-FD7AA9183906}" dt="2021-03-16T13:26:45.600" v="72" actId="20577"/>
        <pc:sldMkLst>
          <pc:docMk/>
          <pc:sldMk cId="2917494415" sldId="520"/>
        </pc:sldMkLst>
        <pc:spChg chg="mod">
          <ac:chgData name="Jon Rosdahl" userId="2820f357-2dd4-4127-8713-e0bfde0fd756" providerId="ADAL" clId="{46D333AB-B894-4757-B4C5-FD7AA9183906}" dt="2021-03-16T13:26:45.600" v="72" actId="20577"/>
          <ac:spMkLst>
            <pc:docMk/>
            <pc:sldMk cId="2917494415" sldId="520"/>
            <ac:spMk id="3" creationId="{1286B28A-D082-4B16-9C91-391E3E74CAB4}"/>
          </ac:spMkLst>
        </pc:spChg>
      </pc:sldChg>
      <pc:sldMasterChg chg="modSp mod">
        <pc:chgData name="Jon Rosdahl" userId="2820f357-2dd4-4127-8713-e0bfde0fd756" providerId="ADAL" clId="{46D333AB-B894-4757-B4C5-FD7AA9183906}" dt="2021-03-16T13:15:17.065" v="5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46D333AB-B894-4757-B4C5-FD7AA9183906}" dt="2021-03-16T13:15:17.065" v="5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802.11-21/0211r1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For Sept – Go/</a:t>
            </a:r>
            <a:r>
              <a:rPr lang="en-US" dirty="0" err="1"/>
              <a:t>NoGo</a:t>
            </a:r>
            <a:r>
              <a:rPr lang="en-US" dirty="0"/>
              <a:t> decision on May 5,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9, 2021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802.11-21/0211r1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802.11-21/0211r1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11-21-0211r1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74-02-0000-directvotelive-test-meeting-lesson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2-00EC-802-plenary-future-venue-contract-status.xls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74-02-0000-directvotelive-test-meeting-lessons.pptx" TargetMode="External"/><Relationship Id="rId4" Type="http://schemas.openxmlformats.org/officeDocument/2006/relationships/hyperlink" Target="https://mentor.ieee.org/802-ec/dcn/21/ec-21-0025-03-WCSG-ieee-802wcsc-meeting-venue-manager-report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802.11/attendance-log?p=3183700005&amp;t=47200043" TargetMode="External"/><Relationship Id="rId2" Type="http://schemas.openxmlformats.org/officeDocument/2006/relationships/hyperlink" Target="https://imat.ieee.org/sp7200043/attendance-groups?p=33924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- March 2021 -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14DD-3EE4-4601-969C-71AEF28B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D3B-5417-4C5E-A031-9D335D4B0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876799"/>
          </a:xfrm>
        </p:spPr>
        <p:txBody>
          <a:bodyPr/>
          <a:lstStyle/>
          <a:p>
            <a:r>
              <a:rPr lang="en-US" b="0" dirty="0"/>
              <a:t>First main 802.11 WG test started on Feb 25, 2021.</a:t>
            </a:r>
          </a:p>
          <a:p>
            <a:r>
              <a:rPr lang="en-US" b="0" dirty="0"/>
              <a:t>We have left the meeting open to provide test motions for this week.</a:t>
            </a:r>
          </a:p>
          <a:p>
            <a:r>
              <a:rPr lang="en-US" b="0" dirty="0"/>
              <a:t>Open items before 802.11 WG can use </a:t>
            </a:r>
            <a:r>
              <a:rPr lang="en-US" b="0" dirty="0" err="1"/>
              <a:t>DirectVoteLive</a:t>
            </a:r>
            <a:r>
              <a:rPr lang="en-US" b="0" dirty="0"/>
              <a:t>:</a:t>
            </a:r>
          </a:p>
          <a:p>
            <a:pPr marL="914400" lvl="1" indent="-457200">
              <a:buAutoNum type="arabicPeriod"/>
            </a:pPr>
            <a:r>
              <a:rPr lang="en-US" b="0" dirty="0"/>
              <a:t>8 email domains have been deemed invalid for 8 voters.</a:t>
            </a:r>
          </a:p>
          <a:p>
            <a:pPr marL="914400" lvl="1" indent="-457200">
              <a:buAutoNum type="arabicPeriod"/>
            </a:pPr>
            <a:r>
              <a:rPr lang="en-US" b="0" dirty="0"/>
              <a:t> Concern with data privacy addressed</a:t>
            </a:r>
          </a:p>
          <a:p>
            <a:pPr marL="914400" lvl="1" indent="-457200">
              <a:buAutoNum type="arabicPeriod"/>
            </a:pPr>
            <a:r>
              <a:rPr lang="en-US" dirty="0"/>
              <a:t>165 voters did not respond, so we will need to understand the issues before we can use the tool.</a:t>
            </a:r>
          </a:p>
          <a:p>
            <a:pPr marL="914400" lvl="1" indent="-457200">
              <a:buAutoNum type="arabicPeriod"/>
            </a:pPr>
            <a:r>
              <a:rPr lang="en-US" b="0" dirty="0"/>
              <a:t>Use of </a:t>
            </a:r>
            <a:r>
              <a:rPr lang="en-US" b="0" dirty="0" err="1"/>
              <a:t>DirectVoteLive</a:t>
            </a:r>
            <a:r>
              <a:rPr lang="en-US" b="0" dirty="0"/>
              <a:t> </a:t>
            </a:r>
            <a:r>
              <a:rPr lang="en-US" dirty="0"/>
              <a:t>needs to be seamless</a:t>
            </a:r>
          </a:p>
          <a:p>
            <a:pPr marL="57150" indent="0"/>
            <a:r>
              <a:rPr lang="en-US" b="0" dirty="0"/>
              <a:t>Observations:</a:t>
            </a:r>
          </a:p>
          <a:p>
            <a:pPr marL="57150" indent="0"/>
            <a:r>
              <a:rPr lang="en-US" b="0" dirty="0"/>
              <a:t>	802.1 and 802.3 are using the tool and have been able to address the email discrepancy issues.  They require the use of the tool to vote in their meetings.</a:t>
            </a:r>
          </a:p>
          <a:p>
            <a:r>
              <a:rPr lang="en-US" b="0" dirty="0"/>
              <a:t>More detail and usage tutorial in doc </a:t>
            </a:r>
            <a:r>
              <a:rPr lang="en-US" b="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11-21/374r2</a:t>
            </a:r>
            <a:r>
              <a:rPr lang="en-US" b="0" dirty="0">
                <a:solidFill>
                  <a:schemeClr val="accent2"/>
                </a:solidFill>
              </a:rPr>
              <a:t>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0DC49-9CBD-467E-AA9D-9A1DAB4A09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0A4C4-93A7-4BB5-B619-A94A2975DE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62C0F-092B-4C42-B987-FB7C362E8C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0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March 16, 2021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When do you expect the next in person 802.11 Session will be?</a:t>
            </a:r>
          </a:p>
          <a:p>
            <a:pPr lvl="1"/>
            <a:r>
              <a:rPr lang="en-US" sz="2400" dirty="0"/>
              <a:t>		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Sept 2021      			 36 -- 17%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November 2021  		 54 -- 25%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after 2021     			 72 -- 33%</a:t>
            </a:r>
          </a:p>
          <a:p>
            <a:pPr marL="914400" lvl="1" indent="-457200">
              <a:buAutoNum type="alphaUcPeriod"/>
            </a:pPr>
            <a:r>
              <a:rPr lang="en-US" sz="2400" dirty="0"/>
              <a:t>No Answer      		 53 -- 25%</a:t>
            </a:r>
          </a:p>
          <a:p>
            <a:endParaRPr lang="en-US" dirty="0"/>
          </a:p>
          <a:p>
            <a:r>
              <a:rPr lang="en-US" dirty="0"/>
              <a:t>215 attendees on Telecon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Interim: 10-15 January</a:t>
            </a:r>
            <a:r>
              <a:rPr lang="en-US" sz="2000" b="0" dirty="0"/>
              <a:t> - 802.11 WG </a:t>
            </a:r>
            <a:r>
              <a:rPr lang="es-ES" sz="2000" b="0" dirty="0"/>
              <a:t>Electronic </a:t>
            </a:r>
            <a:r>
              <a:rPr lang="es-ES" sz="2000" b="0" dirty="0" err="1"/>
              <a:t>Interim</a:t>
            </a:r>
            <a:endParaRPr lang="en-US" sz="2000" b="0" dirty="0"/>
          </a:p>
          <a:p>
            <a:r>
              <a:rPr lang="en-US" sz="2000" dirty="0"/>
              <a:t>Plenary: </a:t>
            </a:r>
            <a:r>
              <a:rPr lang="en-US" sz="2000" dirty="0">
                <a:solidFill>
                  <a:srgbClr val="FF0000"/>
                </a:solidFill>
              </a:rPr>
              <a:t>5-18 </a:t>
            </a:r>
            <a:r>
              <a:rPr lang="en-US" sz="2000" dirty="0"/>
              <a:t>March  - </a:t>
            </a:r>
            <a:r>
              <a:rPr lang="en-US" sz="2000" b="0" dirty="0"/>
              <a:t>802 Electronic Plenary</a:t>
            </a:r>
          </a:p>
          <a:p>
            <a:r>
              <a:rPr lang="en-US" dirty="0"/>
              <a:t>Interim: 9-14 May </a:t>
            </a:r>
            <a:r>
              <a:rPr lang="en-US" sz="2000" b="0" dirty="0"/>
              <a:t>– 802.11 WG Electronic Interim</a:t>
            </a:r>
            <a:endParaRPr lang="en-US" sz="1800" dirty="0"/>
          </a:p>
          <a:p>
            <a:r>
              <a:rPr lang="en-US" dirty="0"/>
              <a:t>Plenary: 9-23 July </a:t>
            </a:r>
            <a:r>
              <a:rPr lang="en-US" sz="2000" b="0" dirty="0"/>
              <a:t>– 802 Electronic Plenary  (dates TBC)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 (go/nogo May 5)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 (go/</a:t>
            </a:r>
            <a:r>
              <a:rPr lang="fr-FR" b="0" dirty="0" err="1"/>
              <a:t>nogo</a:t>
            </a:r>
            <a:r>
              <a:rPr lang="fr-FR" b="0" dirty="0"/>
              <a:t> July 9th)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A009-8DCA-4271-ADE8-6F952C4E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6.2		II		</a:t>
            </a:r>
            <a:r>
              <a:rPr lang="en-US" dirty="0" err="1"/>
              <a:t>DirectVoteLive</a:t>
            </a:r>
            <a:r>
              <a:rPr lang="en-US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6B28A-D082-4B16-9C91-391E3E74C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See doc 11-21/374r3 -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B2CED-1BCB-4703-A457-C09259CCE9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C5B71-FD79-4931-BA62-627B2BEC52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BA56-D800-4588-AD7C-7C7DE48C44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9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EC-20/0001r02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https://mentor.ieee.org/802-ec/dcn/20/ec-20-0001-02-00EC-802-plenary-future-venue-contract-status.xlsx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GB" dirty="0"/>
          </a:p>
          <a:p>
            <a:r>
              <a:rPr lang="en-US" dirty="0"/>
              <a:t>2. IEEE 802WCSC Meeting Venue Manager Report: 802 EC-21/0025r03</a:t>
            </a:r>
          </a:p>
          <a:p>
            <a:pPr lvl="1"/>
            <a:r>
              <a:rPr lang="en-GB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https://mentor.ieee.org/802-ec/dcn/21/ec-21-0025-03-WCSG-ieee-802wcsc-meeting-venue-manager-report.pptx</a:t>
            </a:r>
            <a:endParaRPr lang="en-GB" dirty="0">
              <a:solidFill>
                <a:schemeClr val="accent2"/>
              </a:solidFill>
            </a:endParaRPr>
          </a:p>
          <a:p>
            <a:pPr lvl="1"/>
            <a:endParaRPr lang="en-GB" dirty="0">
              <a:solidFill>
                <a:schemeClr val="accent2"/>
              </a:solidFill>
            </a:endParaRPr>
          </a:p>
          <a:p>
            <a:r>
              <a:rPr lang="en-US" b="1" dirty="0"/>
              <a:t>3. </a:t>
            </a:r>
            <a:r>
              <a:rPr lang="en-US" b="1" dirty="0" err="1"/>
              <a:t>DirectVoteLive</a:t>
            </a:r>
            <a:r>
              <a:rPr lang="en-US" b="1" dirty="0"/>
              <a:t> Test Meeting Lessons</a:t>
            </a:r>
            <a:endParaRPr lang="en-GB" b="1" dirty="0"/>
          </a:p>
          <a:p>
            <a:pPr lvl="1"/>
            <a:r>
              <a:rPr lang="en-GB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https://mentor.ieee.org/802.11/dcn/21/11-21-0374-02-0000-directvotelive-test-meeting-lessons.pptx</a:t>
            </a:r>
            <a:r>
              <a:rPr lang="en-GB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March 8th: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M6.2		II	</a:t>
            </a:r>
            <a:r>
              <a:rPr lang="en-GB" sz="2000" b="0" dirty="0" err="1"/>
              <a:t>DirectVoteLive</a:t>
            </a:r>
            <a:r>
              <a:rPr lang="en-GB" sz="2000" b="0" dirty="0"/>
              <a:t> Update and demo</a:t>
            </a:r>
          </a:p>
          <a:p>
            <a:r>
              <a:rPr lang="en-GB" sz="2000" dirty="0"/>
              <a:t>Tuesday March 16: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  <a:p>
            <a:pPr lvl="1"/>
            <a:r>
              <a:rPr lang="en-US" sz="1800" dirty="0"/>
              <a:t>T6.2		II	</a:t>
            </a:r>
            <a:r>
              <a:rPr lang="en-US" sz="1800" dirty="0" err="1"/>
              <a:t>DirectVoteLive</a:t>
            </a:r>
            <a:r>
              <a:rPr lang="en-US" sz="1800" dirty="0"/>
              <a:t> Update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March 8</a:t>
            </a:r>
            <a:r>
              <a:rPr lang="en-US" baseline="30000" dirty="0"/>
              <a:t>th</a:t>
            </a:r>
            <a:r>
              <a:rPr lang="en-US" dirty="0"/>
              <a:t>, 2021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2055814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8th: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M3.6		II 	Recording attendance</a:t>
            </a:r>
          </a:p>
          <a:p>
            <a:r>
              <a:rPr lang="en-GB" b="0" dirty="0"/>
              <a:t>	M6.2		II	</a:t>
            </a:r>
            <a:r>
              <a:rPr lang="en-GB" b="0" dirty="0" err="1"/>
              <a:t>DirectVoteLive</a:t>
            </a:r>
            <a:r>
              <a:rPr lang="en-GB" b="0" dirty="0"/>
              <a:t> Update and demo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802.11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5-18,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IEEE 802 Electronic Plenary March 2021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https://imat.ieee.org/sp7200043/attendance-groups?p=3392400005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 </a:t>
            </a:r>
            <a:r>
              <a:rPr lang="en-US" dirty="0" err="1"/>
              <a:t>Ettiquette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9107</TotalTime>
  <Words>1317</Words>
  <Application>Microsoft Office PowerPoint</Application>
  <PresentationFormat>Widescreen</PresentationFormat>
  <Paragraphs>181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 Theme</vt:lpstr>
      <vt:lpstr>Document</vt:lpstr>
      <vt:lpstr>1st Vice Chair Report - March 2021 - Electronic Plenary</vt:lpstr>
      <vt:lpstr>Abstract</vt:lpstr>
      <vt:lpstr>Monday, March 8th, 2021  802.11 WG Opening Plenary</vt:lpstr>
      <vt:lpstr>What you need to know about the  IEEE 802.11 Electronic Session</vt:lpstr>
      <vt:lpstr>Who is Meeting Where and When</vt:lpstr>
      <vt:lpstr>Where to Attend Sessions,  and Log  Session Attendance </vt:lpstr>
      <vt:lpstr>Audio Visual Ettiquette</vt:lpstr>
      <vt:lpstr>Online Calendar Schedule</vt:lpstr>
      <vt:lpstr>M3.6 Recording attendance</vt:lpstr>
      <vt:lpstr>M6.2  II  DirectVoteLive Update</vt:lpstr>
      <vt:lpstr>Tuesday, March 16, 2021 802.11 WG Closing Plenary</vt:lpstr>
      <vt:lpstr>T3.1.2 – Straw Poll</vt:lpstr>
      <vt:lpstr>T3.1.3:Future Venue Insight  -  2021 Future Venues</vt:lpstr>
      <vt:lpstr>6.2  II  DirectVoteLive Update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2021 - Electronic Interim</dc:title>
  <dc:subject>January 2021</dc:subject>
  <dc:creator>Jon Rosdahl</dc:creator>
  <dc:description>Jon Rosdahl (Qualcomm)</dc:description>
  <cp:lastModifiedBy>Jon Rosdahl</cp:lastModifiedBy>
  <cp:revision>12</cp:revision>
  <cp:lastPrinted>1601-01-01T00:00:00Z</cp:lastPrinted>
  <dcterms:created xsi:type="dcterms:W3CDTF">2020-01-12T14:48:27Z</dcterms:created>
  <dcterms:modified xsi:type="dcterms:W3CDTF">2021-03-16T13:26:46Z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