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4" r:id="rId3"/>
    <p:sldId id="342" r:id="rId4"/>
    <p:sldId id="335" r:id="rId5"/>
    <p:sldId id="338" r:id="rId6"/>
    <p:sldId id="339" r:id="rId7"/>
    <p:sldId id="337" r:id="rId8"/>
    <p:sldId id="340" r:id="rId9"/>
    <p:sldId id="336" r:id="rId10"/>
    <p:sldId id="341" r:id="rId11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634C15-C7DC-4F6E-B9A2-580BE6396FC4}" v="19" dt="2021-09-10T13:54:24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8" autoAdjust="0"/>
    <p:restoredTop sz="96457" autoAdjust="0"/>
  </p:normalViewPr>
  <p:slideViewPr>
    <p:cSldViewPr>
      <p:cViewPr varScale="1">
        <p:scale>
          <a:sx n="128" d="100"/>
          <a:sy n="128" d="100"/>
        </p:scale>
        <p:origin x="216" y="12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4005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9E0B30B-EA04-409B-A79C-AEB53B0E51F9}"/>
    <pc:docChg chg="undo custSel modSld">
      <pc:chgData name="Mike Montemurro" userId="40c20c913ca7511e" providerId="LiveId" clId="{49E0B30B-EA04-409B-A79C-AEB53B0E51F9}" dt="2021-08-24T21:13:23.034" v="1786" actId="255"/>
      <pc:docMkLst>
        <pc:docMk/>
      </pc:docMkLst>
      <pc:sldChg chg="addSp delSp modSp mod setBg">
        <pc:chgData name="Mike Montemurro" userId="40c20c913ca7511e" providerId="LiveId" clId="{49E0B30B-EA04-409B-A79C-AEB53B0E51F9}" dt="2021-08-24T20:40:36.208" v="459" actId="692"/>
        <pc:sldMkLst>
          <pc:docMk/>
          <pc:sldMk cId="129882202" sldId="335"/>
        </pc:sldMkLst>
        <pc:spChg chg="add mod ord">
          <ac:chgData name="Mike Montemurro" userId="40c20c913ca7511e" providerId="LiveId" clId="{49E0B30B-EA04-409B-A79C-AEB53B0E51F9}" dt="2021-08-24T20:40:36.208" v="459" actId="692"/>
          <ac:spMkLst>
            <pc:docMk/>
            <pc:sldMk cId="129882202" sldId="335"/>
            <ac:spMk id="2" creationId="{B2F1142A-5E5A-4C04-A69C-31D25CF967CA}"/>
          </ac:spMkLst>
        </pc:spChg>
        <pc:spChg chg="add del mod">
          <ac:chgData name="Mike Montemurro" userId="40c20c913ca7511e" providerId="LiveId" clId="{49E0B30B-EA04-409B-A79C-AEB53B0E51F9}" dt="2021-08-24T20:36:19.368" v="301" actId="478"/>
          <ac:spMkLst>
            <pc:docMk/>
            <pc:sldMk cId="129882202" sldId="335"/>
            <ac:spMk id="3" creationId="{4C07BF74-80A9-49FF-BFD0-EA8E7BC81454}"/>
          </ac:spMkLst>
        </pc:spChg>
        <pc:spChg chg="add mod">
          <ac:chgData name="Mike Montemurro" userId="40c20c913ca7511e" providerId="LiveId" clId="{49E0B30B-EA04-409B-A79C-AEB53B0E51F9}" dt="2021-08-24T20:39:05.641" v="446" actId="1076"/>
          <ac:spMkLst>
            <pc:docMk/>
            <pc:sldMk cId="129882202" sldId="335"/>
            <ac:spMk id="4" creationId="{F5A9EEAE-1BC2-4C9C-889C-CE918F8137D1}"/>
          </ac:spMkLst>
        </pc:spChg>
        <pc:spChg chg="ord">
          <ac:chgData name="Mike Montemurro" userId="40c20c913ca7511e" providerId="LiveId" clId="{49E0B30B-EA04-409B-A79C-AEB53B0E51F9}" dt="2021-08-24T20:40:11.748" v="453" actId="167"/>
          <ac:spMkLst>
            <pc:docMk/>
            <pc:sldMk cId="129882202" sldId="335"/>
            <ac:spMk id="19" creationId="{BC6B287A-3218-4995-AC1A-C77B074F4525}"/>
          </ac:spMkLst>
        </pc:spChg>
      </pc:sldChg>
      <pc:sldChg chg="addSp delSp modSp mod">
        <pc:chgData name="Mike Montemurro" userId="40c20c913ca7511e" providerId="LiveId" clId="{49E0B30B-EA04-409B-A79C-AEB53B0E51F9}" dt="2021-08-24T21:08:41.772" v="1523" actId="1076"/>
        <pc:sldMkLst>
          <pc:docMk/>
          <pc:sldMk cId="3398745498" sldId="336"/>
        </pc:sldMkLst>
        <pc:spChg chg="mod">
          <ac:chgData name="Mike Montemurro" userId="40c20c913ca7511e" providerId="LiveId" clId="{49E0B30B-EA04-409B-A79C-AEB53B0E51F9}" dt="2021-08-24T21:07:36.724" v="1503" actId="1038"/>
          <ac:spMkLst>
            <pc:docMk/>
            <pc:sldMk cId="3398745498" sldId="336"/>
            <ac:spMk id="7" creationId="{B3DEA6F0-6A80-43D4-BCA6-705BD51DED1B}"/>
          </ac:spMkLst>
        </pc:spChg>
        <pc:spChg chg="mod">
          <ac:chgData name="Mike Montemurro" userId="40c20c913ca7511e" providerId="LiveId" clId="{49E0B30B-EA04-409B-A79C-AEB53B0E51F9}" dt="2021-08-24T21:07:36.724" v="1503" actId="1038"/>
          <ac:spMkLst>
            <pc:docMk/>
            <pc:sldMk cId="3398745498" sldId="336"/>
            <ac:spMk id="12" creationId="{D3B942E3-3B76-40D2-BD2F-1C40D85A1884}"/>
          </ac:spMkLst>
        </pc:spChg>
        <pc:spChg chg="del">
          <ac:chgData name="Mike Montemurro" userId="40c20c913ca7511e" providerId="LiveId" clId="{49E0B30B-EA04-409B-A79C-AEB53B0E51F9}" dt="2021-08-24T21:07:59.675" v="1508" actId="478"/>
          <ac:spMkLst>
            <pc:docMk/>
            <pc:sldMk cId="3398745498" sldId="336"/>
            <ac:spMk id="32" creationId="{2C8E86C0-AC92-4393-B23F-E7EFE5A3815D}"/>
          </ac:spMkLst>
        </pc:spChg>
        <pc:spChg chg="mod">
          <ac:chgData name="Mike Montemurro" userId="40c20c913ca7511e" providerId="LiveId" clId="{49E0B30B-EA04-409B-A79C-AEB53B0E51F9}" dt="2021-08-24T21:08:10.588" v="1516" actId="1036"/>
          <ac:spMkLst>
            <pc:docMk/>
            <pc:sldMk cId="3398745498" sldId="336"/>
            <ac:spMk id="33" creationId="{08DA9B0A-274B-48EA-B7F3-DE2AE3BE2833}"/>
          </ac:spMkLst>
        </pc:spChg>
        <pc:spChg chg="mod">
          <ac:chgData name="Mike Montemurro" userId="40c20c913ca7511e" providerId="LiveId" clId="{49E0B30B-EA04-409B-A79C-AEB53B0E51F9}" dt="2021-08-24T21:08:04.114" v="1509" actId="1076"/>
          <ac:spMkLst>
            <pc:docMk/>
            <pc:sldMk cId="3398745498" sldId="336"/>
            <ac:spMk id="43" creationId="{3A755F73-CEFD-4BC7-902F-B4D6ACC0A45A}"/>
          </ac:spMkLst>
        </pc:spChg>
        <pc:spChg chg="mod">
          <ac:chgData name="Mike Montemurro" userId="40c20c913ca7511e" providerId="LiveId" clId="{49E0B30B-EA04-409B-A79C-AEB53B0E51F9}" dt="2021-08-24T21:07:42.367" v="1504" actId="1076"/>
          <ac:spMkLst>
            <pc:docMk/>
            <pc:sldMk cId="3398745498" sldId="336"/>
            <ac:spMk id="45" creationId="{A9B85B96-F8F5-491C-B8CD-D32F00A1BDE9}"/>
          </ac:spMkLst>
        </pc:spChg>
        <pc:spChg chg="add mod">
          <ac:chgData name="Mike Montemurro" userId="40c20c913ca7511e" providerId="LiveId" clId="{49E0B30B-EA04-409B-A79C-AEB53B0E51F9}" dt="2021-08-24T21:08:41.772" v="1523" actId="1076"/>
          <ac:spMkLst>
            <pc:docMk/>
            <pc:sldMk cId="3398745498" sldId="336"/>
            <ac:spMk id="48" creationId="{B721EA95-6FF8-4A2F-93ED-4332E874EBFC}"/>
          </ac:spMkLst>
        </pc:spChg>
        <pc:spChg chg="add mod">
          <ac:chgData name="Mike Montemurro" userId="40c20c913ca7511e" providerId="LiveId" clId="{49E0B30B-EA04-409B-A79C-AEB53B0E51F9}" dt="2021-08-24T21:08:26.992" v="1520" actId="1076"/>
          <ac:spMkLst>
            <pc:docMk/>
            <pc:sldMk cId="3398745498" sldId="336"/>
            <ac:spMk id="49" creationId="{E3238122-76A2-4DED-947A-C77D3835B158}"/>
          </ac:spMkLst>
        </pc:spChg>
        <pc:spChg chg="add mod">
          <ac:chgData name="Mike Montemurro" userId="40c20c913ca7511e" providerId="LiveId" clId="{49E0B30B-EA04-409B-A79C-AEB53B0E51F9}" dt="2021-08-24T21:08:37.264" v="1522" actId="1076"/>
          <ac:spMkLst>
            <pc:docMk/>
            <pc:sldMk cId="3398745498" sldId="336"/>
            <ac:spMk id="50" creationId="{D5C2FAD4-70D4-4552-B03A-3A0B4287001E}"/>
          </ac:spMkLst>
        </pc:spChg>
      </pc:sldChg>
      <pc:sldChg chg="addSp delSp modSp mod">
        <pc:chgData name="Mike Montemurro" userId="40c20c913ca7511e" providerId="LiveId" clId="{49E0B30B-EA04-409B-A79C-AEB53B0E51F9}" dt="2021-08-24T20:59:51.253" v="1128" actId="1076"/>
        <pc:sldMkLst>
          <pc:docMk/>
          <pc:sldMk cId="4158666317" sldId="337"/>
        </pc:sldMkLst>
        <pc:spChg chg="del mod">
          <ac:chgData name="Mike Montemurro" userId="40c20c913ca7511e" providerId="LiveId" clId="{49E0B30B-EA04-409B-A79C-AEB53B0E51F9}" dt="2021-08-24T20:59:03.429" v="1085" actId="478"/>
          <ac:spMkLst>
            <pc:docMk/>
            <pc:sldMk cId="4158666317" sldId="337"/>
            <ac:spMk id="32" creationId="{2C8E86C0-AC92-4393-B23F-E7EFE5A3815D}"/>
          </ac:spMkLst>
        </pc:spChg>
        <pc:spChg chg="mod">
          <ac:chgData name="Mike Montemurro" userId="40c20c913ca7511e" providerId="LiveId" clId="{49E0B30B-EA04-409B-A79C-AEB53B0E51F9}" dt="2021-08-24T20:57:33.185" v="1034" actId="1076"/>
          <ac:spMkLst>
            <pc:docMk/>
            <pc:sldMk cId="4158666317" sldId="337"/>
            <ac:spMk id="42" creationId="{6C3F0747-F76D-4279-B850-6684BF41E802}"/>
          </ac:spMkLst>
        </pc:spChg>
        <pc:spChg chg="mod">
          <ac:chgData name="Mike Montemurro" userId="40c20c913ca7511e" providerId="LiveId" clId="{49E0B30B-EA04-409B-A79C-AEB53B0E51F9}" dt="2021-08-24T20:58:46.471" v="1081" actId="1076"/>
          <ac:spMkLst>
            <pc:docMk/>
            <pc:sldMk cId="4158666317" sldId="337"/>
            <ac:spMk id="43" creationId="{3A755F73-CEFD-4BC7-902F-B4D6ACC0A45A}"/>
          </ac:spMkLst>
        </pc:spChg>
        <pc:spChg chg="mod">
          <ac:chgData name="Mike Montemurro" userId="40c20c913ca7511e" providerId="LiveId" clId="{49E0B30B-EA04-409B-A79C-AEB53B0E51F9}" dt="2021-08-24T20:57:54.334" v="1038" actId="20577"/>
          <ac:spMkLst>
            <pc:docMk/>
            <pc:sldMk cId="4158666317" sldId="337"/>
            <ac:spMk id="46" creationId="{B6238716-7F52-4643-A862-E9AED4652A16}"/>
          </ac:spMkLst>
        </pc:spChg>
        <pc:spChg chg="mod">
          <ac:chgData name="Mike Montemurro" userId="40c20c913ca7511e" providerId="LiveId" clId="{49E0B30B-EA04-409B-A79C-AEB53B0E51F9}" dt="2021-08-24T20:57:29.514" v="1033" actId="1076"/>
          <ac:spMkLst>
            <pc:docMk/>
            <pc:sldMk cId="4158666317" sldId="337"/>
            <ac:spMk id="48" creationId="{E890CA32-5359-45FF-8B36-BEC0A5BF9A32}"/>
          </ac:spMkLst>
        </pc:spChg>
        <pc:spChg chg="add mod">
          <ac:chgData name="Mike Montemurro" userId="40c20c913ca7511e" providerId="LiveId" clId="{49E0B30B-EA04-409B-A79C-AEB53B0E51F9}" dt="2021-08-24T20:59:47.493" v="1127" actId="688"/>
          <ac:spMkLst>
            <pc:docMk/>
            <pc:sldMk cId="4158666317" sldId="337"/>
            <ac:spMk id="49" creationId="{7F50D88E-B22F-4422-AC64-E2F5EBEE897C}"/>
          </ac:spMkLst>
        </pc:spChg>
        <pc:spChg chg="add mod">
          <ac:chgData name="Mike Montemurro" userId="40c20c913ca7511e" providerId="LiveId" clId="{49E0B30B-EA04-409B-A79C-AEB53B0E51F9}" dt="2021-08-24T20:59:51.253" v="1128" actId="1076"/>
          <ac:spMkLst>
            <pc:docMk/>
            <pc:sldMk cId="4158666317" sldId="337"/>
            <ac:spMk id="50" creationId="{B82E1AD1-AC3A-406F-8F0C-52182CBD8094}"/>
          </ac:spMkLst>
        </pc:spChg>
        <pc:spChg chg="add mod">
          <ac:chgData name="Mike Montemurro" userId="40c20c913ca7511e" providerId="LiveId" clId="{49E0B30B-EA04-409B-A79C-AEB53B0E51F9}" dt="2021-08-24T20:59:38.290" v="1119" actId="688"/>
          <ac:spMkLst>
            <pc:docMk/>
            <pc:sldMk cId="4158666317" sldId="337"/>
            <ac:spMk id="51" creationId="{82B74FE3-6C35-41F0-A79B-B555857F14E7}"/>
          </ac:spMkLst>
        </pc:spChg>
        <pc:spChg chg="add mod">
          <ac:chgData name="Mike Montemurro" userId="40c20c913ca7511e" providerId="LiveId" clId="{49E0B30B-EA04-409B-A79C-AEB53B0E51F9}" dt="2021-08-24T20:59:41.676" v="1126" actId="1036"/>
          <ac:spMkLst>
            <pc:docMk/>
            <pc:sldMk cId="4158666317" sldId="337"/>
            <ac:spMk id="52" creationId="{79AEAD44-EB4E-4A0B-A0C1-47F354BBC04F}"/>
          </ac:spMkLst>
        </pc:spChg>
        <pc:spChg chg="mod">
          <ac:chgData name="Mike Montemurro" userId="40c20c913ca7511e" providerId="LiveId" clId="{49E0B30B-EA04-409B-A79C-AEB53B0E51F9}" dt="2021-08-24T20:56:44.253" v="1027" actId="404"/>
          <ac:spMkLst>
            <pc:docMk/>
            <pc:sldMk cId="4158666317" sldId="337"/>
            <ac:spMk id="10242" creationId="{20C01D5D-1733-4168-BBB0-FF42F406A7A4}"/>
          </ac:spMkLst>
        </pc:spChg>
      </pc:sldChg>
      <pc:sldChg chg="modSp mod">
        <pc:chgData name="Mike Montemurro" userId="40c20c913ca7511e" providerId="LiveId" clId="{49E0B30B-EA04-409B-A79C-AEB53B0E51F9}" dt="2021-08-24T20:56:22.245" v="1016" actId="20577"/>
        <pc:sldMkLst>
          <pc:docMk/>
          <pc:sldMk cId="2651217608" sldId="338"/>
        </pc:sldMkLst>
        <pc:spChg chg="mod">
          <ac:chgData name="Mike Montemurro" userId="40c20c913ca7511e" providerId="LiveId" clId="{49E0B30B-EA04-409B-A79C-AEB53B0E51F9}" dt="2021-08-24T20:41:58.735" v="469" actId="14100"/>
          <ac:spMkLst>
            <pc:docMk/>
            <pc:sldMk cId="2651217608" sldId="338"/>
            <ac:spMk id="32" creationId="{2C8E86C0-AC92-4393-B23F-E7EFE5A3815D}"/>
          </ac:spMkLst>
        </pc:spChg>
        <pc:spChg chg="mod">
          <ac:chgData name="Mike Montemurro" userId="40c20c913ca7511e" providerId="LiveId" clId="{49E0B30B-EA04-409B-A79C-AEB53B0E51F9}" dt="2021-08-24T20:41:26.706" v="465" actId="1076"/>
          <ac:spMkLst>
            <pc:docMk/>
            <pc:sldMk cId="2651217608" sldId="338"/>
            <ac:spMk id="42" creationId="{6C3F0747-F76D-4279-B850-6684BF41E802}"/>
          </ac:spMkLst>
        </pc:spChg>
        <pc:spChg chg="mod">
          <ac:chgData name="Mike Montemurro" userId="40c20c913ca7511e" providerId="LiveId" clId="{49E0B30B-EA04-409B-A79C-AEB53B0E51F9}" dt="2021-08-24T20:41:50.195" v="468" actId="1076"/>
          <ac:spMkLst>
            <pc:docMk/>
            <pc:sldMk cId="2651217608" sldId="338"/>
            <ac:spMk id="43" creationId="{3A755F73-CEFD-4BC7-902F-B4D6ACC0A45A}"/>
          </ac:spMkLst>
        </pc:spChg>
        <pc:spChg chg="mod">
          <ac:chgData name="Mike Montemurro" userId="40c20c913ca7511e" providerId="LiveId" clId="{49E0B30B-EA04-409B-A79C-AEB53B0E51F9}" dt="2021-08-24T20:56:22.245" v="1016" actId="20577"/>
          <ac:spMkLst>
            <pc:docMk/>
            <pc:sldMk cId="2651217608" sldId="338"/>
            <ac:spMk id="46" creationId="{B6238716-7F52-4643-A862-E9AED4652A16}"/>
          </ac:spMkLst>
        </pc:spChg>
        <pc:spChg chg="mod">
          <ac:chgData name="Mike Montemurro" userId="40c20c913ca7511e" providerId="LiveId" clId="{49E0B30B-EA04-409B-A79C-AEB53B0E51F9}" dt="2021-08-24T20:40:58.516" v="461" actId="1076"/>
          <ac:spMkLst>
            <pc:docMk/>
            <pc:sldMk cId="2651217608" sldId="338"/>
            <ac:spMk id="50" creationId="{79FDEE34-DA52-4797-B157-75CB99DC3206}"/>
          </ac:spMkLst>
        </pc:spChg>
        <pc:spChg chg="mod">
          <ac:chgData name="Mike Montemurro" userId="40c20c913ca7511e" providerId="LiveId" clId="{49E0B30B-EA04-409B-A79C-AEB53B0E51F9}" dt="2021-08-24T20:46:47.945" v="498" actId="404"/>
          <ac:spMkLst>
            <pc:docMk/>
            <pc:sldMk cId="2651217608" sldId="338"/>
            <ac:spMk id="10242" creationId="{20C01D5D-1733-4168-BBB0-FF42F406A7A4}"/>
          </ac:spMkLst>
        </pc:spChg>
      </pc:sldChg>
      <pc:sldChg chg="modSp mod">
        <pc:chgData name="Mike Montemurro" userId="40c20c913ca7511e" providerId="LiveId" clId="{49E0B30B-EA04-409B-A79C-AEB53B0E51F9}" dt="2021-08-24T21:06:19.177" v="1466" actId="20577"/>
        <pc:sldMkLst>
          <pc:docMk/>
          <pc:sldMk cId="1842171364" sldId="339"/>
        </pc:sldMkLst>
        <pc:spChg chg="mod">
          <ac:chgData name="Mike Montemurro" userId="40c20c913ca7511e" providerId="LiveId" clId="{49E0B30B-EA04-409B-A79C-AEB53B0E51F9}" dt="2021-08-24T20:47:07.739" v="514" actId="403"/>
          <ac:spMkLst>
            <pc:docMk/>
            <pc:sldMk cId="1842171364" sldId="339"/>
            <ac:spMk id="2" creationId="{4BA0E7BD-FFCB-4EE4-80CF-E758A0A385CC}"/>
          </ac:spMkLst>
        </pc:spChg>
        <pc:spChg chg="mod">
          <ac:chgData name="Mike Montemurro" userId="40c20c913ca7511e" providerId="LiveId" clId="{49E0B30B-EA04-409B-A79C-AEB53B0E51F9}" dt="2021-08-24T21:06:19.177" v="1466" actId="20577"/>
          <ac:spMkLst>
            <pc:docMk/>
            <pc:sldMk cId="1842171364" sldId="339"/>
            <ac:spMk id="6" creationId="{34003A52-6757-456D-8ADF-EDE9F0316CDD}"/>
          </ac:spMkLst>
        </pc:spChg>
      </pc:sldChg>
      <pc:sldChg chg="modSp mod">
        <pc:chgData name="Mike Montemurro" userId="40c20c913ca7511e" providerId="LiveId" clId="{49E0B30B-EA04-409B-A79C-AEB53B0E51F9}" dt="2021-08-24T21:09:37.296" v="1542" actId="14100"/>
        <pc:sldMkLst>
          <pc:docMk/>
          <pc:sldMk cId="2733728307" sldId="340"/>
        </pc:sldMkLst>
        <pc:spChg chg="mod">
          <ac:chgData name="Mike Montemurro" userId="40c20c913ca7511e" providerId="LiveId" clId="{49E0B30B-EA04-409B-A79C-AEB53B0E51F9}" dt="2021-08-24T21:07:00.557" v="1495" actId="20577"/>
          <ac:spMkLst>
            <pc:docMk/>
            <pc:sldMk cId="2733728307" sldId="340"/>
            <ac:spMk id="2" creationId="{4BA0E7BD-FFCB-4EE4-80CF-E758A0A385CC}"/>
          </ac:spMkLst>
        </pc:spChg>
        <pc:spChg chg="mod">
          <ac:chgData name="Mike Montemurro" userId="40c20c913ca7511e" providerId="LiveId" clId="{49E0B30B-EA04-409B-A79C-AEB53B0E51F9}" dt="2021-08-24T21:09:37.296" v="1542" actId="14100"/>
          <ac:spMkLst>
            <pc:docMk/>
            <pc:sldMk cId="2733728307" sldId="340"/>
            <ac:spMk id="6" creationId="{34003A52-6757-456D-8ADF-EDE9F0316CDD}"/>
          </ac:spMkLst>
        </pc:spChg>
      </pc:sldChg>
      <pc:sldChg chg="modSp mod">
        <pc:chgData name="Mike Montemurro" userId="40c20c913ca7511e" providerId="LiveId" clId="{49E0B30B-EA04-409B-A79C-AEB53B0E51F9}" dt="2021-08-24T21:13:23.034" v="1786" actId="255"/>
        <pc:sldMkLst>
          <pc:docMk/>
          <pc:sldMk cId="3955170427" sldId="341"/>
        </pc:sldMkLst>
        <pc:spChg chg="mod">
          <ac:chgData name="Mike Montemurro" userId="40c20c913ca7511e" providerId="LiveId" clId="{49E0B30B-EA04-409B-A79C-AEB53B0E51F9}" dt="2021-08-24T21:13:23.034" v="1786" actId="255"/>
          <ac:spMkLst>
            <pc:docMk/>
            <pc:sldMk cId="3955170427" sldId="341"/>
            <ac:spMk id="6" creationId="{34003A52-6757-456D-8ADF-EDE9F0316CDD}"/>
          </ac:spMkLst>
        </pc:spChg>
      </pc:sldChg>
    </pc:docChg>
  </pc:docChgLst>
  <pc:docChgLst>
    <pc:chgData name="Mike Montemurro" userId="40c20c913ca7511e" providerId="LiveId" clId="{D2634C15-C7DC-4F6E-B9A2-580BE6396FC4}"/>
    <pc:docChg chg="modSld modMainMaster modNotesMaster">
      <pc:chgData name="Mike Montemurro" userId="40c20c913ca7511e" providerId="LiveId" clId="{D2634C15-C7DC-4F6E-B9A2-580BE6396FC4}" dt="2021-09-10T13:55:29.067" v="32" actId="20577"/>
      <pc:docMkLst>
        <pc:docMk/>
      </pc:docMkLst>
      <pc:sldChg chg="modSp mod modNotes">
        <pc:chgData name="Mike Montemurro" userId="40c20c913ca7511e" providerId="LiveId" clId="{D2634C15-C7DC-4F6E-B9A2-580BE6396FC4}" dt="2021-09-10T13:54:24.906" v="29"/>
        <pc:sldMkLst>
          <pc:docMk/>
          <pc:sldMk cId="0" sldId="331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1"/>
            <ac:spMk id="5123" creationId="{546BEF36-FFF7-4EE0-B0D3-269DE1F989E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1"/>
            <ac:spMk id="5124" creationId="{25DACBA7-4BB2-4E47-8ACC-D0B3A152FCEA}"/>
          </ac:spMkLst>
        </pc:spChg>
        <pc:spChg chg="mod">
          <ac:chgData name="Mike Montemurro" userId="40c20c913ca7511e" providerId="LiveId" clId="{D2634C15-C7DC-4F6E-B9A2-580BE6396FC4}" dt="2021-09-10T13:43:11.973" v="5" actId="20577"/>
          <ac:spMkLst>
            <pc:docMk/>
            <pc:sldMk cId="0" sldId="331"/>
            <ac:spMk id="5125" creationId="{DE2B641B-48F4-4C2C-832B-93AE0D19C31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1"/>
            <ac:spMk id="5127" creationId="{87983E38-127A-477D-AE2D-73D37631BC35}"/>
          </ac:spMkLst>
        </pc:spChg>
        <pc:graphicFrameChg chg="mod">
          <ac:chgData name="Mike Montemurro" userId="40c20c913ca7511e" providerId="LiveId" clId="{D2634C15-C7DC-4F6E-B9A2-580BE6396FC4}" dt="2021-09-10T13:54:24.906" v="29"/>
          <ac:graphicFrameMkLst>
            <pc:docMk/>
            <pc:sldMk cId="0" sldId="331"/>
            <ac:graphicFrameMk id="5126" creationId="{4429D186-CFAB-4FB4-970B-FDE12EAB7979}"/>
          </ac:graphicFrameMkLst>
        </pc:graphicFrame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0" sldId="334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2" creationId="{9E395F5D-4EAB-4734-9571-43F9F5971A4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30" creationId="{A0AA6A7B-0AE2-4F22-805E-4F389186CF2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31" creationId="{ADCA0891-5438-4E48-AEB7-0D5BA003073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259" creationId="{434AE302-4BA3-42B8-9AAD-837A135289F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260" creationId="{570D2688-C517-40A7-8367-FCB054BB6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0" sldId="334"/>
            <ac:spMk id="10267" creationId="{9835433C-F0D2-4067-AB92-32120AE4D1AB}"/>
          </ac:spMkLst>
        </pc:sp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46" creationId="{AF931ACA-F955-43A9-A249-9B044930A79D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0" creationId="{18E51DBB-7B59-4B23-B11A-38C8493F346D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3" creationId="{20D44412-6059-4A86-BCB2-1E5BCAD013AE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0" sldId="334"/>
            <ac:cxnSpMk id="10265" creationId="{39CCA884-7F22-400B-8439-4359BF1FBB8D}"/>
          </ac:cxnSpMkLst>
        </pc:cxnChg>
      </pc:sldChg>
      <pc:sldChg chg="modSp mod">
        <pc:chgData name="Mike Montemurro" userId="40c20c913ca7511e" providerId="LiveId" clId="{D2634C15-C7DC-4F6E-B9A2-580BE6396FC4}" dt="2021-09-10T13:46:06.417" v="19" actId="1076"/>
        <pc:sldMkLst>
          <pc:docMk/>
          <pc:sldMk cId="129882202" sldId="335"/>
        </pc:sldMkLst>
        <pc:spChg chg="mod">
          <ac:chgData name="Mike Montemurro" userId="40c20c913ca7511e" providerId="LiveId" clId="{D2634C15-C7DC-4F6E-B9A2-580BE6396FC4}" dt="2021-09-10T13:46:06.417" v="19" actId="1076"/>
          <ac:spMkLst>
            <pc:docMk/>
            <pc:sldMk cId="129882202" sldId="335"/>
            <ac:spMk id="2" creationId="{B2F1142A-5E5A-4C04-A69C-31D25CF967CA}"/>
          </ac:spMkLst>
        </pc:spChg>
        <pc:spChg chg="mod ord">
          <ac:chgData name="Mike Montemurro" userId="40c20c913ca7511e" providerId="LiveId" clId="{D2634C15-C7DC-4F6E-B9A2-580BE6396FC4}" dt="2021-09-10T13:45:48.041" v="18" actId="14100"/>
          <ac:spMkLst>
            <pc:docMk/>
            <pc:sldMk cId="129882202" sldId="335"/>
            <ac:spMk id="4" creationId="{F5A9EEAE-1BC2-4C9C-889C-CE918F8137D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8" creationId="{128A7328-92B5-4EEB-8FAD-7788296FC5C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9" creationId="{BC6B287A-3218-4995-AC1A-C77B074F452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30" creationId="{A0AA6A7B-0AE2-4F22-805E-4F389186CF2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31" creationId="{ADCA0891-5438-4E48-AEB7-0D5BA003073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259" creationId="{434AE302-4BA3-42B8-9AAD-837A135289F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260" creationId="{570D2688-C517-40A7-8367-FCB054BB6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29882202" sldId="335"/>
            <ac:spMk id="10267" creationId="{9835433C-F0D2-4067-AB92-32120AE4D1AB}"/>
          </ac:spMkLst>
        </pc:spChg>
        <pc:cxnChg chg="mod ord">
          <ac:chgData name="Mike Montemurro" userId="40c20c913ca7511e" providerId="LiveId" clId="{D2634C15-C7DC-4F6E-B9A2-580BE6396FC4}" dt="2021-09-10T13:45:07.031" v="15" actId="167"/>
          <ac:cxnSpMkLst>
            <pc:docMk/>
            <pc:sldMk cId="129882202" sldId="335"/>
            <ac:cxnSpMk id="39" creationId="{15635F9E-EEA1-4721-8384-910EC01A8782}"/>
          </ac:cxnSpMkLst>
        </pc:cxnChg>
        <pc:cxnChg chg="mod ord">
          <ac:chgData name="Mike Montemurro" userId="40c20c913ca7511e" providerId="LiveId" clId="{D2634C15-C7DC-4F6E-B9A2-580BE6396FC4}" dt="2021-09-10T13:45:42.011" v="17" actId="14100"/>
          <ac:cxnSpMkLst>
            <pc:docMk/>
            <pc:sldMk cId="129882202" sldId="335"/>
            <ac:cxnSpMk id="40" creationId="{3B7490CC-271C-404C-BBB0-0FFE3752C8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129882202" sldId="335"/>
            <ac:cxnSpMk id="10265" creationId="{39CCA884-7F22-400B-8439-4359BF1FBB8D}"/>
          </ac:cxnSpMkLst>
        </pc:cxn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3398745498" sldId="336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2" creationId="{ECD4B9AD-269D-49FD-B567-BA263C9C38D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7" creationId="{B3DEA6F0-6A80-43D4-BCA6-705BD51DED1B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2" creationId="{D3B942E3-3B76-40D2-BD2F-1C40D85A188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8" creationId="{128A7328-92B5-4EEB-8FAD-7788296FC5C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9" creationId="{BC6B287A-3218-4995-AC1A-C77B074F452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0" creationId="{A0AA6A7B-0AE2-4F22-805E-4F389186CF2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1" creationId="{ADCA0891-5438-4E48-AEB7-0D5BA003073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3" creationId="{08DA9B0A-274B-48EA-B7F3-DE2AE3BE2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4" creationId="{23F9320C-DA39-456D-80C5-B84A109C68A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5" creationId="{F8DD6EFB-CF0B-4023-AD5D-9321BEC4841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1" creationId="{D2E6BD18-17DA-4DD9-814B-EADCC5F4DD7B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2" creationId="{6C3F0747-F76D-4279-B850-6684BF41E802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3" creationId="{3A755F73-CEFD-4BC7-902F-B4D6ACC0A45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4" creationId="{4CD982FA-57A3-49CB-8BDE-2B5E21D067AE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5" creationId="{A9B85B96-F8F5-491C-B8CD-D32F00A1BDE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6" creationId="{B6238716-7F52-4643-A862-E9AED4652A1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7" creationId="{B3998B12-E8F8-4CB5-B868-5365D704CA2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8" creationId="{B721EA95-6FF8-4A2F-93ED-4332E874EBF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49" creationId="{E3238122-76A2-4DED-947A-C77D3835B15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50" creationId="{D5C2FAD4-70D4-4552-B03A-3A0B4287001E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51" creationId="{4CD982FA-57A3-49CB-8BDE-2B5E21D067AE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53" creationId="{B2F1142A-5E5A-4C04-A69C-31D25CF967C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259" creationId="{434AE302-4BA3-42B8-9AAD-837A135289F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260" creationId="{570D2688-C517-40A7-8367-FCB054BB6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398745498" sldId="336"/>
            <ac:spMk id="10267" creationId="{9835433C-F0D2-4067-AB92-32120AE4D1AB}"/>
          </ac:spMkLst>
        </pc:sp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39" creationId="{15635F9E-EEA1-4721-8384-910EC01A878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40" creationId="{3B7490CC-271C-404C-BBB0-0FFE3752C8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3398745498" sldId="336"/>
            <ac:cxnSpMk id="10265" creationId="{39CCA884-7F22-400B-8439-4359BF1FBB8D}"/>
          </ac:cxnSpMkLst>
        </pc:cxn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4158666317" sldId="337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2" creationId="{ECD4B9AD-269D-49FD-B567-BA263C9C38D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2" creationId="{D3B942E3-3B76-40D2-BD2F-1C40D85A188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8" creationId="{128A7328-92B5-4EEB-8FAD-7788296FC5C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9" creationId="{BC6B287A-3218-4995-AC1A-C77B074F452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0" creationId="{A0AA6A7B-0AE2-4F22-805E-4F389186CF2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1" creationId="{ADCA0891-5438-4E48-AEB7-0D5BA003073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3" creationId="{08DA9B0A-274B-48EA-B7F3-DE2AE3BE2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4" creationId="{23F9320C-DA39-456D-80C5-B84A109C68A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5" creationId="{F8DD6EFB-CF0B-4023-AD5D-9321BEC4841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1" creationId="{D2E6BD18-17DA-4DD9-814B-EADCC5F4DD7B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2" creationId="{6C3F0747-F76D-4279-B850-6684BF41E802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3" creationId="{3A755F73-CEFD-4BC7-902F-B4D6ACC0A45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4" creationId="{4CD982FA-57A3-49CB-8BDE-2B5E21D067AE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5" creationId="{A9B85B96-F8F5-491C-B8CD-D32F00A1BDE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6" creationId="{B6238716-7F52-4643-A862-E9AED4652A1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7" creationId="{B3998B12-E8F8-4CB5-B868-5365D704CA2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8" creationId="{E890CA32-5359-45FF-8B36-BEC0A5BF9A32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49" creationId="{7F50D88E-B22F-4422-AC64-E2F5EBEE897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50" creationId="{B82E1AD1-AC3A-406F-8F0C-52182CBD809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51" creationId="{82B74FE3-6C35-41F0-A79B-B555857F14E7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52" creationId="{79AEAD44-EB4E-4A0B-A0C1-47F354BBC04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53" creationId="{A9B85B96-F8F5-491C-B8CD-D32F00A1BDE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259" creationId="{434AE302-4BA3-42B8-9AAD-837A135289F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260" creationId="{570D2688-C517-40A7-8367-FCB054BB6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158666317" sldId="337"/>
            <ac:spMk id="10267" creationId="{9835433C-F0D2-4067-AB92-32120AE4D1AB}"/>
          </ac:spMkLst>
        </pc:sp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39" creationId="{15635F9E-EEA1-4721-8384-910EC01A878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40" creationId="{3B7490CC-271C-404C-BBB0-0FFE3752C8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158666317" sldId="337"/>
            <ac:cxnSpMk id="10265" creationId="{39CCA884-7F22-400B-8439-4359BF1FBB8D}"/>
          </ac:cxnSpMkLst>
        </pc:cxn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2651217608" sldId="338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8" creationId="{128A7328-92B5-4EEB-8FAD-7788296FC5C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9" creationId="{BC6B287A-3218-4995-AC1A-C77B074F452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0" creationId="{A0AA6A7B-0AE2-4F22-805E-4F389186CF2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1" creationId="{ADCA0891-5438-4E48-AEB7-0D5BA0030734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2" creationId="{2C8E86C0-AC92-4393-B23F-E7EFE5A3815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3" creationId="{08DA9B0A-274B-48EA-B7F3-DE2AE3BE2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5" creationId="{F8DD6EFB-CF0B-4023-AD5D-9321BEC4841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1" creationId="{D2E6BD18-17DA-4DD9-814B-EADCC5F4DD7B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2" creationId="{6C3F0747-F76D-4279-B850-6684BF41E802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3" creationId="{3A755F73-CEFD-4BC7-902F-B4D6ACC0A45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4" creationId="{4CD982FA-57A3-49CB-8BDE-2B5E21D067AE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5" creationId="{A9B85B96-F8F5-491C-B8CD-D32F00A1BDE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6" creationId="{B6238716-7F52-4643-A862-E9AED4652A1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7" creationId="{B3998B12-E8F8-4CB5-B868-5365D704CA2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49" creationId="{7F0FDC3F-7849-4753-9125-A9844E55098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50" creationId="{79FDEE34-DA52-4797-B157-75CB99DC320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259" creationId="{434AE302-4BA3-42B8-9AAD-837A135289F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260" creationId="{570D2688-C517-40A7-8367-FCB054BB683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651217608" sldId="338"/>
            <ac:spMk id="10267" creationId="{9835433C-F0D2-4067-AB92-32120AE4D1AB}"/>
          </ac:spMkLst>
        </pc:sp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39" creationId="{15635F9E-EEA1-4721-8384-910EC01A878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40" creationId="{3B7490CC-271C-404C-BBB0-0FFE3752C8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2651217608" sldId="338"/>
            <ac:cxnSpMk id="10265" creationId="{39CCA884-7F22-400B-8439-4359BF1FBB8D}"/>
          </ac:cxnSpMkLst>
        </pc:cxn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1842171364" sldId="339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842171364" sldId="339"/>
            <ac:spMk id="5" creationId="{5A6A2347-378F-4582-96AC-F7AB75A00E5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1842171364" sldId="339"/>
            <ac:spMk id="6" creationId="{34003A52-6757-456D-8ADF-EDE9F0316CDD}"/>
          </ac:spMkLst>
        </pc:sp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2733728307" sldId="340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733728307" sldId="340"/>
            <ac:spMk id="5" creationId="{5A6A2347-378F-4582-96AC-F7AB75A00E5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2733728307" sldId="340"/>
            <ac:spMk id="6" creationId="{34003A52-6757-456D-8ADF-EDE9F0316CDD}"/>
          </ac:spMkLst>
        </pc:sp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3955170427" sldId="341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955170427" sldId="341"/>
            <ac:spMk id="5" creationId="{5A6A2347-378F-4582-96AC-F7AB75A00E5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3955170427" sldId="341"/>
            <ac:spMk id="6" creationId="{34003A52-6757-456D-8ADF-EDE9F0316CDD}"/>
          </ac:spMkLst>
        </pc:spChg>
      </pc:sldChg>
      <pc:sldChg chg="modSp">
        <pc:chgData name="Mike Montemurro" userId="40c20c913ca7511e" providerId="LiveId" clId="{D2634C15-C7DC-4F6E-B9A2-580BE6396FC4}" dt="2021-09-10T13:39:36.444" v="0"/>
        <pc:sldMkLst>
          <pc:docMk/>
          <pc:sldMk cId="42531775" sldId="342"/>
        </pc:sldMkLst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9" creationId="{450E8EC6-8DC2-4B7C-936E-48D947ABAD8A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0" creationId="{1C42CDB1-EC99-483A-9A43-71734EE86DD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1" creationId="{EC08023D-719B-4FDE-AE31-B530AAE2C28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7" creationId="{50DE4C48-1E04-44CE-A3AD-F5B03A5E4E6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8" creationId="{128A7328-92B5-4EEB-8FAD-7788296FC5CF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9" creationId="{BC6B287A-3218-4995-AC1A-C77B074F452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36" creationId="{B71D2E89-DE63-493E-8E90-C822151FDE2D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37" creationId="{53BAE8AD-A1F2-4328-91AE-55A8AB77CCC8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38" creationId="{9AF75C78-9CA9-4780-AF48-5FE59BAC0620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0245" creationId="{23010E96-141A-44A6-B9A6-E84B1A18935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0266" creationId="{A068994A-F013-404F-979D-29C6D788B39C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k cId="42531775" sldId="342"/>
            <ac:spMk id="10267" creationId="{9835433C-F0D2-4067-AB92-32120AE4D1AB}"/>
          </ac:spMkLst>
        </pc:sp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52" creationId="{03359782-1EA6-4353-9EFC-5B6F8E46092F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54" creationId="{DBD83DAC-BD8D-4524-B5FF-392B26562454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55" creationId="{AD9E52ED-3962-4A56-9A30-B65149D3E713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56" creationId="{F3E68F33-B3EC-4387-8301-89784DE70418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64" creationId="{9D96B401-CBE7-481C-921A-A9FD10EC6262}"/>
          </ac:cxnSpMkLst>
        </pc:cxnChg>
        <pc:cxnChg chg="mod">
          <ac:chgData name="Mike Montemurro" userId="40c20c913ca7511e" providerId="LiveId" clId="{D2634C15-C7DC-4F6E-B9A2-580BE6396FC4}" dt="2021-09-10T13:39:36.444" v="0"/>
          <ac:cxnSpMkLst>
            <pc:docMk/>
            <pc:sldMk cId="42531775" sldId="342"/>
            <ac:cxnSpMk id="10265" creationId="{39CCA884-7F22-400B-8439-4359BF1FBB8D}"/>
          </ac:cxnSpMkLst>
        </pc:cxnChg>
      </pc:sldChg>
      <pc:sldMasterChg chg="modSp mod modSldLayout">
        <pc:chgData name="Mike Montemurro" userId="40c20c913ca7511e" providerId="LiveId" clId="{D2634C15-C7DC-4F6E-B9A2-580BE6396FC4}" dt="2021-09-10T13:55:29.067" v="3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26" creationId="{07166BF8-678A-47A2-BD0C-4E865757FC5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27" creationId="{9D186CC6-1401-409B-AF63-65D620DE9045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28" creationId="{CFF4B6B7-B54D-4292-A698-EC2FEA852471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29" creationId="{2EE97D96-1C71-4F9C-B13F-F74FE08F8596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30" creationId="{4AE454E7-E664-456A-9173-B505F57378F8}"/>
          </ac:spMkLst>
        </pc:spChg>
        <pc:spChg chg="mod">
          <ac:chgData name="Mike Montemurro" userId="40c20c913ca7511e" providerId="LiveId" clId="{D2634C15-C7DC-4F6E-B9A2-580BE6396FC4}" dt="2021-09-10T13:55:29.067" v="32" actId="20577"/>
          <ac:spMkLst>
            <pc:docMk/>
            <pc:sldMasterMk cId="0" sldId="2147483648"/>
            <ac:spMk id="1031" creationId="{AA119305-49C7-4C5D-AEDE-CF0131D15C19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32" creationId="{3A63B18F-F334-4C32-A0AB-3962D059F242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33" creationId="{74511920-078F-4E17-BBD0-76BADCD44773}"/>
          </ac:spMkLst>
        </pc:spChg>
        <pc:spChg chg="mod">
          <ac:chgData name="Mike Montemurro" userId="40c20c913ca7511e" providerId="LiveId" clId="{D2634C15-C7DC-4F6E-B9A2-580BE6396FC4}" dt="2021-09-10T13:39:36.444" v="0"/>
          <ac:spMkLst>
            <pc:docMk/>
            <pc:sldMasterMk cId="0" sldId="2147483648"/>
            <ac:spMk id="1034" creationId="{CBF60EBA-E066-4F3B-B984-485E7450BB89}"/>
          </ac:spMkLst>
        </pc:sp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11793895" sldId="2147483757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1793895" sldId="2147483757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1793895" sldId="2147483757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1990475359" sldId="2147483758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990475359" sldId="2147483758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990475359" sldId="2147483758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3201664344" sldId="2147483759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201664344" sldId="2147483759"/>
              <ac:spMk id="3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201664344" sldId="2147483759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3667321197" sldId="2147483760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667321197" sldId="2147483760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667321197" sldId="2147483760"/>
              <ac:spMk id="3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667321197" sldId="2147483760"/>
              <ac:spMk id="4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667321197" sldId="2147483760"/>
              <ac:spMk id="5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667321197" sldId="2147483760"/>
              <ac:spMk id="6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1577549055" sldId="2147483763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577549055" sldId="2147483763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577549055" sldId="2147483763"/>
              <ac:spMk id="3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1577549055" sldId="2147483763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2955004689" sldId="2147483764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2955004689" sldId="2147483764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2955004689" sldId="2147483764"/>
              <ac:spMk id="3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2955004689" sldId="2147483764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3578521549" sldId="2147483766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578521549" sldId="2147483766"/>
              <ac:spMk id="2" creationId="{00000000-0000-0000-0000-000000000000}"/>
            </ac:spMkLst>
          </pc:spChg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578521549" sldId="2147483766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D2634C15-C7DC-4F6E-B9A2-580BE6396FC4}" dt="2021-09-10T13:39:36.444" v="0"/>
          <pc:sldLayoutMkLst>
            <pc:docMk/>
            <pc:sldMasterMk cId="0" sldId="2147483648"/>
            <pc:sldLayoutMk cId="3235067119" sldId="2147483767"/>
          </pc:sldLayoutMkLst>
          <pc:spChg chg="mod">
            <ac:chgData name="Mike Montemurro" userId="40c20c913ca7511e" providerId="LiveId" clId="{D2634C15-C7DC-4F6E-B9A2-580BE6396FC4}" dt="2021-09-10T13:39:36.444" v="0"/>
            <ac:spMkLst>
              <pc:docMk/>
              <pc:sldMasterMk cId="0" sldId="2147483648"/>
              <pc:sldLayoutMk cId="3235067119" sldId="2147483767"/>
              <ac:spMk id="4" creationId="{ADCA6B76-C927-449D-8A07-B5A05DB7628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EBDE736-87B0-4E39-8B07-BE587134B7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802.11-18/1067r2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94E38EA-77AE-4CB9-A724-C75AF20FA5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CA" altLang="en-US"/>
              <a:t>July 2018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539FEC1-CBA7-455A-9D29-72D3FC4E041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D4A6D23-38B6-40E7-A2E3-24CEECEECE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9F29556-BA79-4440-9034-F7F0731558A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D50241EC-0E57-445B-A5C7-820161E44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DD6C3795-DF12-4DD9-9000-615D37FBF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>
                <a:cs typeface="+mn-cs"/>
              </a:rPr>
              <a:t>Submission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3B1021DF-6622-43A6-B5AB-D060BA2824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4469776-D8A0-4EF5-B57F-56124C8E46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802.11-18/1067r2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13941F7-2F7C-42FF-9B3C-029D02F61F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CA" altLang="en-US"/>
              <a:t>July 2018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91EF047-BC38-4682-9F87-C3434C163B8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D4222A6-3999-41AD-A270-D0AA173C24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621BDE-3AE2-4560-9132-18A682C3B8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929EF3A-A1CD-4C59-BF2F-C29BD83E3F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8AAC0ED4-91E9-4E7F-92BF-9912E516236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392B7D0E-E35C-4B5B-A5BB-98EF69717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>
                <a:cs typeface="+mn-cs"/>
              </a:rPr>
              <a:t>Submission</a:t>
            </a:r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17011536-71AB-471D-97E3-D70CA8E5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D30AC1EB-54BF-4A1B-8C26-41440FA2E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0908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CC52603-C9DC-475C-A1E2-AE8A524921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AE62F82-43C1-4DBD-8048-F40E46AF77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19460" name="Rectangle 6">
            <a:extLst>
              <a:ext uri="{FF2B5EF4-FFF2-40B4-BE49-F238E27FC236}">
                <a16:creationId xmlns:a16="http://schemas.microsoft.com/office/drawing/2014/main" id="{1FCBCF27-AFB8-4960-A3F5-56B654CCB5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C571EAB1-37AB-478C-8320-13D9F865C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F94DF4D-E6B0-406F-923E-31497D42F788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50" name="Rectangle 2">
            <a:extLst>
              <a:ext uri="{FF2B5EF4-FFF2-40B4-BE49-F238E27FC236}">
                <a16:creationId xmlns:a16="http://schemas.microsoft.com/office/drawing/2014/main" id="{09AD8EEE-043B-4A96-9163-02761B7F1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6151" name="Rectangle 3">
            <a:extLst>
              <a:ext uri="{FF2B5EF4-FFF2-40B4-BE49-F238E27FC236}">
                <a16:creationId xmlns:a16="http://schemas.microsoft.com/office/drawing/2014/main" id="{A56372EE-AAF7-40BD-B37D-2F1BCFD00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9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A4A788-66DA-436A-B447-71393D5B23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15A173-4DF7-4368-A192-69C9DC06E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88B7D7-487B-408D-BCFA-F26268297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9D2CBB5-4882-459B-9273-DC5556B29C3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2F5CE8-CB6A-4C07-9F91-1187060AB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16CAD5-9460-45E4-8FF8-D257F52E0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B0F72-9BE7-4412-B225-FA9D75F39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6D2D44-CD7D-4EEB-BDB3-75B08CF4D9F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773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8EEBC3-FA41-4753-AB3C-C8BF24D1B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B110B9-133F-4B68-B5DE-01E14B9555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EBCCEB-3B36-4B50-85E2-721A8353A3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027C1CCD-8995-442E-B957-E0C8E9731B5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852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CA6B76-C927-449D-8A07-B5A05DB7628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90200" y="401638"/>
            <a:ext cx="184731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F157C-805E-4EF9-B8C5-4A91D5D3F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5090C-018F-437D-B057-3D8953A6AE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0C130-84F1-47BC-8FD9-1AB01EF6E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6C16AB5-54A6-44C3-A29A-91896688B0D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506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67E8C0-313E-434C-9AA1-E21751F68E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39F42E-9F3C-473E-A068-AE3E9FDE3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E25323-E0EC-4D2B-AF76-EAA1A8EA9E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DC8A0A9-1AE8-4274-8179-69090E127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047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3AED86-4CC8-402F-B0D2-AD096CCAF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5E4DA7-6DF3-494C-8E48-6D4160A1C7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2D0AF4-7FB9-4D6F-9C29-8767B219D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5709681-8DDB-4E01-BF41-EB035331163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166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175D0AA-80C6-486F-95BA-915D46DF5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242431-F58F-40F7-B40C-54A5D426B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218554-D87E-4A07-A278-1C160E2FC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7D1E295-FECD-45DD-82A8-D029AF1FE75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732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394F80-99A8-408C-AD1B-0CA813AE7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314099-93DC-48D8-9030-441F89F3D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D5898F-630E-4A22-B702-737A3C32D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AF6F843-6348-47C2-9AD9-158E17EE6F2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97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1C0E2-8B42-445C-B197-4FCBB3417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C07D8F-F2BA-4715-893C-1741396B7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4ACA3B-77A3-4484-B57A-873D034AA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60B983F-9F43-4698-B09E-599F264CCC7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505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4B5E4-8A17-415B-984F-44C8CE5468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8EF5CC-5840-4DF4-AB48-B2F2FF0836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FB9A2B-A730-4196-B846-72D4001F5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D8A489E-122B-48C8-A465-D70020F2440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54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1CCA92-9939-4A34-A0BE-8413B7563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325519-0220-4A78-AA2D-F74CF8C995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165258-E33F-4B7E-BF52-C4C839728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02FC149E-D1EE-494C-A55E-04C3ABCC4B4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500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166BF8-678A-47A2-BD0C-4E865757F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186CC6-1401-409B-AF63-65D620DE9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F4B6B7-B54D-4292-A698-EC2FEA8524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E97D96-1C71-4F9C-B13F-F74FE08F85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E454E7-E664-456A-9173-B505F57378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C37609-C991-46ED-BAE9-9169E19A307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A119305-49C7-4C5D-AEDE-CF0131D15C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88836" y="281802"/>
            <a:ext cx="316759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>
                <a:cs typeface="+mn-cs"/>
              </a:rPr>
              <a:t>doc.: IEEE 802.11-21/209r0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A63B18F-F334-4C32-A0AB-3962D059F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 sz="12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74511920-078F-4E17-BBD0-76BADCD44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CBF60EBA-E066-4F3B-B984-485E7450B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6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>
            <a:extLst>
              <a:ext uri="{FF2B5EF4-FFF2-40B4-BE49-F238E27FC236}">
                <a16:creationId xmlns:a16="http://schemas.microsoft.com/office/drawing/2014/main" id="{CB9A4DBC-027F-4BF5-BD9A-574AD70D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/>
              <a:t>Michael Montemurro, Huawei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546BEF36-FFF7-4EE0-B0D3-269DE1F9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2948339-0DDE-45F3-B28F-5ED2707BB7BA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5DACBA7-4BB2-4E47-8ACC-D0B3A152F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63575"/>
            <a:ext cx="7772400" cy="1066800"/>
          </a:xfrm>
        </p:spPr>
        <p:txBody>
          <a:bodyPr/>
          <a:lstStyle/>
          <a:p>
            <a:r>
              <a:rPr lang="en-GB" altLang="en-US" dirty="0"/>
              <a:t>MLO Broadcast Architecture</a:t>
            </a:r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DE2B641B-48F4-4C2C-832B-93AE0D19C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10-09-2021</a:t>
            </a:r>
            <a:endParaRPr lang="en-GB" altLang="en-US" sz="2000" b="0" dirty="0"/>
          </a:p>
        </p:txBody>
      </p:sp>
      <p:graphicFrame>
        <p:nvGraphicFramePr>
          <p:cNvPr id="5126" name="Object 5">
            <a:extLst>
              <a:ext uri="{FF2B5EF4-FFF2-40B4-BE49-F238E27FC236}">
                <a16:creationId xmlns:a16="http://schemas.microsoft.com/office/drawing/2014/main" id="{4429D186-CFAB-4FB4-970B-FDE12EAB79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194705"/>
              </p:ext>
            </p:extLst>
          </p:nvPr>
        </p:nvGraphicFramePr>
        <p:xfrm>
          <a:off x="2103438" y="2492375"/>
          <a:ext cx="7958137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76923" imgH="1234056" progId="Word.Document.8">
                  <p:embed/>
                </p:oleObj>
              </mc:Choice>
              <mc:Fallback>
                <p:oleObj name="Document" r:id="rId3" imgW="8476923" imgH="1234056" progId="Word.Document.8">
                  <p:embed/>
                  <p:pic>
                    <p:nvPicPr>
                      <p:cNvPr id="5126" name="Object 5">
                        <a:extLst>
                          <a:ext uri="{FF2B5EF4-FFF2-40B4-BE49-F238E27FC236}">
                            <a16:creationId xmlns:a16="http://schemas.microsoft.com/office/drawing/2014/main" id="{4429D186-CFAB-4FB4-970B-FDE12EAB79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2492375"/>
                        <a:ext cx="7958137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6">
            <a:extLst>
              <a:ext uri="{FF2B5EF4-FFF2-40B4-BE49-F238E27FC236}">
                <a16:creationId xmlns:a16="http://schemas.microsoft.com/office/drawing/2014/main" id="{87983E38-127A-477D-AE2D-73D37631B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5128" name="Date Placeholder 3">
            <a:extLst>
              <a:ext uri="{FF2B5EF4-FFF2-40B4-BE49-F238E27FC236}">
                <a16:creationId xmlns:a16="http://schemas.microsoft.com/office/drawing/2014/main" id="{6C89FE70-7975-4A56-8708-970A1EBB926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E7BD-FFCB-4EE4-80CF-E758A0A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for Case 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03A52-6757-456D-8ADF-EDE9F031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28800"/>
            <a:ext cx="8350696" cy="4114800"/>
          </a:xfrm>
        </p:spPr>
        <p:txBody>
          <a:bodyPr/>
          <a:lstStyle/>
          <a:p>
            <a:r>
              <a:rPr lang="en-CA" sz="1400" dirty="0"/>
              <a:t>1 –  Group-addressed MSDU from non-AP MLD to AP MLD transmitted as an individually addressed through affiliated 2.4 STA. </a:t>
            </a:r>
          </a:p>
          <a:p>
            <a:pPr lvl="1"/>
            <a:r>
              <a:rPr lang="en-CA" sz="1400" dirty="0"/>
              <a:t>A1: BSSID_24 (MAC_AP_MLD in AAD)</a:t>
            </a:r>
          </a:p>
          <a:p>
            <a:pPr lvl="1"/>
            <a:r>
              <a:rPr lang="en-CA" sz="1400" dirty="0"/>
              <a:t>A2: MAC_24 (MAC_NAP_MLD in AAD)</a:t>
            </a:r>
          </a:p>
          <a:p>
            <a:pPr lvl="1"/>
            <a:r>
              <a:rPr lang="en-CA" sz="1400" dirty="0"/>
              <a:t>A3: &lt;BC/MC Address&gt;</a:t>
            </a:r>
          </a:p>
          <a:p>
            <a:pPr lvl="1"/>
            <a:r>
              <a:rPr lang="en-CA" sz="1400" dirty="0" err="1"/>
              <a:t>ToDS</a:t>
            </a:r>
            <a:r>
              <a:rPr lang="en-CA" sz="1400" dirty="0"/>
              <a:t>: 1 </a:t>
            </a:r>
            <a:r>
              <a:rPr lang="en-CA" sz="1400" dirty="0" err="1"/>
              <a:t>FromDS</a:t>
            </a:r>
            <a:r>
              <a:rPr lang="en-CA" sz="1400" dirty="0"/>
              <a:t>: 0</a:t>
            </a:r>
          </a:p>
          <a:p>
            <a:r>
              <a:rPr lang="en-CA" sz="1400" dirty="0"/>
              <a:t>2 – AP MLD forwards the frame to the DS</a:t>
            </a:r>
          </a:p>
          <a:p>
            <a:pPr lvl="1"/>
            <a:r>
              <a:rPr lang="en-CA" sz="1400" dirty="0" err="1"/>
              <a:t>Dest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&lt;BC/MC Address&gt;</a:t>
            </a:r>
          </a:p>
          <a:p>
            <a:pPr lvl="1"/>
            <a:r>
              <a:rPr lang="en-CA" sz="1400" dirty="0" err="1"/>
              <a:t>Src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&lt;MAC_NAP_MLD&gt;</a:t>
            </a:r>
          </a:p>
          <a:p>
            <a:r>
              <a:rPr lang="en-CA" sz="1400" dirty="0"/>
              <a:t>3 – The DS distributes the frame to the LAN and affiliated APs</a:t>
            </a:r>
          </a:p>
          <a:p>
            <a:pPr lvl="1"/>
            <a:r>
              <a:rPr lang="en-CA" sz="1400" dirty="0" err="1"/>
              <a:t>Dest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&lt;BC/MC Address&gt;</a:t>
            </a:r>
          </a:p>
          <a:p>
            <a:pPr lvl="1"/>
            <a:r>
              <a:rPr lang="en-CA" sz="1400" dirty="0" err="1"/>
              <a:t>Src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&lt;MAC_NAP_MLD&gt; </a:t>
            </a:r>
          </a:p>
          <a:p>
            <a:r>
              <a:rPr lang="en-CA" sz="1400" dirty="0"/>
              <a:t>4 – Frame is transmitted by affiliated AP to BSS.</a:t>
            </a:r>
          </a:p>
          <a:p>
            <a:pPr lvl="1"/>
            <a:r>
              <a:rPr lang="en-CA" sz="1400" dirty="0"/>
              <a:t> AP MLD assigns sequence number and transfers frame to affiliated AP.</a:t>
            </a:r>
          </a:p>
          <a:p>
            <a:pPr lvl="1"/>
            <a:r>
              <a:rPr lang="en-CA" sz="1400" dirty="0"/>
              <a:t>A1: &lt;BC/MC Address&gt;</a:t>
            </a:r>
          </a:p>
          <a:p>
            <a:pPr lvl="1"/>
            <a:r>
              <a:rPr lang="en-CA" sz="1400" dirty="0"/>
              <a:t>A2: &lt;BSSID of AP&gt;</a:t>
            </a:r>
          </a:p>
          <a:p>
            <a:pPr lvl="1"/>
            <a:r>
              <a:rPr lang="en-CA" sz="1400" dirty="0"/>
              <a:t>A3: &lt;MAC_NAP_MLD&gt;</a:t>
            </a:r>
          </a:p>
          <a:p>
            <a:pPr lvl="1"/>
            <a:r>
              <a:rPr lang="en-CA" sz="1400" dirty="0" err="1"/>
              <a:t>ToDS</a:t>
            </a:r>
            <a:r>
              <a:rPr lang="en-CA" sz="1400" dirty="0"/>
              <a:t>: 0 </a:t>
            </a:r>
            <a:r>
              <a:rPr lang="en-CA" sz="1400" dirty="0" err="1"/>
              <a:t>FromDS</a:t>
            </a:r>
            <a:r>
              <a:rPr lang="en-CA" sz="1400" dirty="0"/>
              <a:t>: 1</a:t>
            </a:r>
          </a:p>
          <a:p>
            <a:r>
              <a:rPr lang="en-CA" sz="1400" dirty="0"/>
              <a:t>Note: AP MLD receives frame from non-AP MLD but does not forward on downlink</a:t>
            </a:r>
          </a:p>
          <a:p>
            <a:pPr lvl="1"/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E9E61-6D34-4749-BC08-542B7A03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63E92-59E8-4944-9352-7080A990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A2347-378F-4582-96AC-F7AB75A0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AF6F843-6348-47C2-9AD9-158E17EE6F2E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517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ESS Topology with Two Legacy BSSs and one MLD BSS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cxnSp>
        <p:nvCxnSpPr>
          <p:cNvPr id="10246" name="Straight Connector 7">
            <a:extLst>
              <a:ext uri="{FF2B5EF4-FFF2-40B4-BE49-F238E27FC236}">
                <a16:creationId xmlns:a16="http://schemas.microsoft.com/office/drawing/2014/main" id="{AF931ACA-F955-43A9-A249-9B044930A7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89289" y="2770188"/>
            <a:ext cx="6048375" cy="0"/>
          </a:xfrm>
          <a:prstGeom prst="line">
            <a:avLst/>
          </a:prstGeom>
          <a:noFill/>
          <a:ln w="635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155950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4817271" y="3973513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6381750" y="3973513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cxnSp>
        <p:nvCxnSpPr>
          <p:cNvPr id="10250" name="Connector: Elbow 12">
            <a:extLst>
              <a:ext uri="{FF2B5EF4-FFF2-40B4-BE49-F238E27FC236}">
                <a16:creationId xmlns:a16="http://schemas.microsoft.com/office/drawing/2014/main" id="{18E51DBB-7B59-4B23-B11A-38C8493F346D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4040982" y="3012282"/>
            <a:ext cx="1203325" cy="719138"/>
          </a:xfrm>
          <a:prstGeom prst="bentConnector3">
            <a:avLst>
              <a:gd name="adj1" fmla="val 50000"/>
            </a:avLst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800" y="1844675"/>
            <a:ext cx="15128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Wired G/W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492376"/>
            <a:ext cx="0" cy="277813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Connector: Elbow 20">
            <a:extLst>
              <a:ext uri="{FF2B5EF4-FFF2-40B4-BE49-F238E27FC236}">
                <a16:creationId xmlns:a16="http://schemas.microsoft.com/office/drawing/2014/main" id="{20D44412-6059-4A86-BCB2-1E5BCAD013AE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841332" y="3134520"/>
            <a:ext cx="1173163" cy="504825"/>
          </a:xfrm>
          <a:prstGeom prst="bentConnector3">
            <a:avLst>
              <a:gd name="adj1" fmla="val 50000"/>
            </a:avLst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2770188"/>
            <a:ext cx="0" cy="385762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0"/>
          </p:cNvCxnSpPr>
          <p:nvPr/>
        </p:nvCxnSpPr>
        <p:spPr bwMode="auto">
          <a:xfrm rot="5400000">
            <a:off x="5607052" y="3484563"/>
            <a:ext cx="169863" cy="808036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0"/>
          </p:cNvCxnSpPr>
          <p:nvPr/>
        </p:nvCxnSpPr>
        <p:spPr bwMode="auto">
          <a:xfrm rot="16200000" flipH="1">
            <a:off x="6388894" y="3510757"/>
            <a:ext cx="169863" cy="755650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0AA6A7B-0AE2-4F22-805E-4F389186CF21}"/>
              </a:ext>
            </a:extLst>
          </p:cNvPr>
          <p:cNvSpPr/>
          <p:nvPr/>
        </p:nvSpPr>
        <p:spPr bwMode="auto">
          <a:xfrm>
            <a:off x="3000375" y="4297363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MAC_STA1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CA0891-5438-4E48-AEB7-0D5BA0030734}"/>
              </a:ext>
            </a:extLst>
          </p:cNvPr>
          <p:cNvSpPr/>
          <p:nvPr/>
        </p:nvSpPr>
        <p:spPr bwMode="auto">
          <a:xfrm>
            <a:off x="8472489" y="4297363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MAC_STA2</a:t>
            </a:r>
          </a:p>
        </p:txBody>
      </p:sp>
      <p:sp>
        <p:nvSpPr>
          <p:cNvPr id="10259" name="Lightning Bolt 31">
            <a:extLst>
              <a:ext uri="{FF2B5EF4-FFF2-40B4-BE49-F238E27FC236}">
                <a16:creationId xmlns:a16="http://schemas.microsoft.com/office/drawing/2014/main" id="{434AE302-4BA3-42B8-9AAD-837A135289FA}"/>
              </a:ext>
            </a:extLst>
          </p:cNvPr>
          <p:cNvSpPr>
            <a:spLocks noChangeArrowheads="1"/>
          </p:cNvSpPr>
          <p:nvPr/>
        </p:nvSpPr>
        <p:spPr bwMode="auto">
          <a:xfrm rot="-1308746">
            <a:off x="3973514" y="4359275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0" name="Lightning Bolt 32">
            <a:extLst>
              <a:ext uri="{FF2B5EF4-FFF2-40B4-BE49-F238E27FC236}">
                <a16:creationId xmlns:a16="http://schemas.microsoft.com/office/drawing/2014/main" id="{570D2688-C517-40A7-8367-FCB054BB6833}"/>
              </a:ext>
            </a:extLst>
          </p:cNvPr>
          <p:cNvSpPr>
            <a:spLocks noChangeArrowheads="1"/>
          </p:cNvSpPr>
          <p:nvPr/>
        </p:nvSpPr>
        <p:spPr bwMode="auto">
          <a:xfrm rot="268788">
            <a:off x="7494589" y="4330700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84738" y="5368925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4886325" y="4875213"/>
            <a:ext cx="941388" cy="323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6381750" y="4875213"/>
            <a:ext cx="941388" cy="323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5635626" y="4919663"/>
            <a:ext cx="169862" cy="728663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383338" y="4900613"/>
            <a:ext cx="169862" cy="766762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4362064">
            <a:off x="6787357" y="4745832"/>
            <a:ext cx="130175" cy="4603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4362064">
            <a:off x="5280026" y="4749801"/>
            <a:ext cx="130175" cy="4445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395F5D-4EAB-4734-9571-43F9F5971A43}"/>
              </a:ext>
            </a:extLst>
          </p:cNvPr>
          <p:cNvSpPr txBox="1"/>
          <p:nvPr/>
        </p:nvSpPr>
        <p:spPr>
          <a:xfrm>
            <a:off x="8184232" y="3013502"/>
            <a:ext cx="172596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/>
              <a:t>NOTE: 2.4 GHz and 5 GHz APs advertise the same SSID and are connected to the 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BC6B287A-3218-4995-AC1A-C77B074F4525}"/>
              </a:ext>
            </a:extLst>
          </p:cNvPr>
          <p:cNvSpPr/>
          <p:nvPr/>
        </p:nvSpPr>
        <p:spPr bwMode="auto">
          <a:xfrm>
            <a:off x="2855641" y="2458778"/>
            <a:ext cx="6846043" cy="7800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2000" b="1" dirty="0">
                <a:latin typeface="Arial" panose="020B0604020202020204" pitchFamily="34" charset="0"/>
              </a:rPr>
              <a:t>DS</a:t>
            </a:r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/>
              <a:t>DS Representation of network (no legacy STAs) 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520653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3893118" y="3793702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7323138" y="3743697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006" y="1606551"/>
            <a:ext cx="15128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Wired LAN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254252"/>
            <a:ext cx="0" cy="204527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3238845"/>
            <a:ext cx="0" cy="281809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3"/>
          </p:cNvCxnSpPr>
          <p:nvPr/>
        </p:nvCxnSpPr>
        <p:spPr bwMode="auto">
          <a:xfrm rot="5400000" flipH="1">
            <a:off x="5439852" y="3512205"/>
            <a:ext cx="50801" cy="1261496"/>
          </a:xfrm>
          <a:prstGeom prst="bentConnector4">
            <a:avLst>
              <a:gd name="adj1" fmla="val -449991"/>
              <a:gd name="adj2" fmla="val 799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1"/>
          </p:cNvCxnSpPr>
          <p:nvPr/>
        </p:nvCxnSpPr>
        <p:spPr bwMode="auto">
          <a:xfrm rot="5400000" flipH="1" flipV="1">
            <a:off x="6659166" y="3504381"/>
            <a:ext cx="100806" cy="1227138"/>
          </a:xfrm>
          <a:prstGeom prst="bentConnector4">
            <a:avLst>
              <a:gd name="adj1" fmla="val -226772"/>
              <a:gd name="adj2" fmla="val 80789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55749" y="5701868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4288517" y="5040618"/>
            <a:ext cx="941388" cy="3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MAC_24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6864982" y="5058175"/>
            <a:ext cx="941388" cy="368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MAC_5</a:t>
            </a: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5269475" y="4916238"/>
            <a:ext cx="275366" cy="129589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557708" y="4923901"/>
            <a:ext cx="275367" cy="128057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4362064">
            <a:off x="7450862" y="4557849"/>
            <a:ext cx="316488" cy="288385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2485135">
            <a:off x="4503774" y="4651270"/>
            <a:ext cx="359867" cy="19982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8A7328-92B5-4EEB-8FAD-7788296FC5CF}"/>
              </a:ext>
            </a:extLst>
          </p:cNvPr>
          <p:cNvSpPr txBox="1"/>
          <p:nvPr/>
        </p:nvSpPr>
        <p:spPr>
          <a:xfrm flipH="1">
            <a:off x="7224925" y="2221129"/>
            <a:ext cx="59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Portal</a:t>
            </a:r>
          </a:p>
        </p:txBody>
      </p:sp>
    </p:spTree>
    <p:extLst>
      <p:ext uri="{BB962C8B-B14F-4D97-AF65-F5344CB8AC3E}">
        <p14:creationId xmlns:p14="http://schemas.microsoft.com/office/powerpoint/2010/main" val="4253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23">
            <a:extLst>
              <a:ext uri="{FF2B5EF4-FFF2-40B4-BE49-F238E27FC236}">
                <a16:creationId xmlns:a16="http://schemas.microsoft.com/office/drawing/2014/main" id="{15635F9E-EEA1-4721-8384-910EC01A8782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4363811" y="3140968"/>
            <a:ext cx="0" cy="652734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23">
            <a:extLst>
              <a:ext uri="{FF2B5EF4-FFF2-40B4-BE49-F238E27FC236}">
                <a16:creationId xmlns:a16="http://schemas.microsoft.com/office/drawing/2014/main" id="{3B7490CC-271C-404C-BBB0-0FFE3752C81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93832" y="3140968"/>
            <a:ext cx="1" cy="602731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F5A9EEAE-1BC2-4C9C-889C-CE918F8137D1}"/>
              </a:ext>
            </a:extLst>
          </p:cNvPr>
          <p:cNvSpPr/>
          <p:nvPr/>
        </p:nvSpPr>
        <p:spPr bwMode="auto">
          <a:xfrm>
            <a:off x="8841478" y="3105464"/>
            <a:ext cx="1635237" cy="1066800"/>
          </a:xfrm>
          <a:prstGeom prst="wedgeEllipseCallout">
            <a:avLst>
              <a:gd name="adj1" fmla="val -111305"/>
              <a:gd name="adj2" fmla="val -22321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Affiliated APs connect to the DS to service legacy STAs</a:t>
            </a:r>
            <a:r>
              <a:rPr lang="en-CA" dirty="0"/>
              <a:t>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6B287A-3218-4995-AC1A-C77B074F4525}"/>
              </a:ext>
            </a:extLst>
          </p:cNvPr>
          <p:cNvSpPr/>
          <p:nvPr/>
        </p:nvSpPr>
        <p:spPr bwMode="auto">
          <a:xfrm>
            <a:off x="2855641" y="2458778"/>
            <a:ext cx="6846043" cy="7800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2000" b="1" dirty="0">
                <a:latin typeface="Arial" panose="020B0604020202020204" pitchFamily="34" charset="0"/>
              </a:rPr>
              <a:t>DS</a:t>
            </a:r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DS Representation of network 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520653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3893118" y="3793702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7323138" y="3743697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006" y="1606551"/>
            <a:ext cx="15128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Wired LAN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254252"/>
            <a:ext cx="0" cy="204527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3238845"/>
            <a:ext cx="0" cy="281809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3"/>
          </p:cNvCxnSpPr>
          <p:nvPr/>
        </p:nvCxnSpPr>
        <p:spPr bwMode="auto">
          <a:xfrm rot="5400000" flipH="1">
            <a:off x="5439852" y="3512205"/>
            <a:ext cx="50801" cy="1261496"/>
          </a:xfrm>
          <a:prstGeom prst="bentConnector4">
            <a:avLst>
              <a:gd name="adj1" fmla="val -449991"/>
              <a:gd name="adj2" fmla="val 799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1"/>
          </p:cNvCxnSpPr>
          <p:nvPr/>
        </p:nvCxnSpPr>
        <p:spPr bwMode="auto">
          <a:xfrm rot="5400000" flipH="1" flipV="1">
            <a:off x="6659166" y="3504381"/>
            <a:ext cx="100806" cy="1227138"/>
          </a:xfrm>
          <a:prstGeom prst="bentConnector4">
            <a:avLst>
              <a:gd name="adj1" fmla="val -226772"/>
              <a:gd name="adj2" fmla="val 80789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0AA6A7B-0AE2-4F22-805E-4F389186CF21}"/>
              </a:ext>
            </a:extLst>
          </p:cNvPr>
          <p:cNvSpPr/>
          <p:nvPr/>
        </p:nvSpPr>
        <p:spPr bwMode="auto">
          <a:xfrm>
            <a:off x="2402951" y="4508078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CA0891-5438-4E48-AEB7-0D5BA0030734}"/>
              </a:ext>
            </a:extLst>
          </p:cNvPr>
          <p:cNvSpPr/>
          <p:nvPr/>
        </p:nvSpPr>
        <p:spPr bwMode="auto">
          <a:xfrm>
            <a:off x="8760297" y="4514156"/>
            <a:ext cx="941387" cy="641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MAC_STA2</a:t>
            </a:r>
          </a:p>
        </p:txBody>
      </p:sp>
      <p:sp>
        <p:nvSpPr>
          <p:cNvPr id="10259" name="Lightning Bolt 31">
            <a:extLst>
              <a:ext uri="{FF2B5EF4-FFF2-40B4-BE49-F238E27FC236}">
                <a16:creationId xmlns:a16="http://schemas.microsoft.com/office/drawing/2014/main" id="{434AE302-4BA3-42B8-9AAD-837A135289FA}"/>
              </a:ext>
            </a:extLst>
          </p:cNvPr>
          <p:cNvSpPr>
            <a:spLocks noChangeArrowheads="1"/>
          </p:cNvSpPr>
          <p:nvPr/>
        </p:nvSpPr>
        <p:spPr bwMode="auto">
          <a:xfrm rot="19344432">
            <a:off x="3025707" y="4129320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0" name="Lightning Bolt 32">
            <a:extLst>
              <a:ext uri="{FF2B5EF4-FFF2-40B4-BE49-F238E27FC236}">
                <a16:creationId xmlns:a16="http://schemas.microsoft.com/office/drawing/2014/main" id="{570D2688-C517-40A7-8367-FCB054BB6833}"/>
              </a:ext>
            </a:extLst>
          </p:cNvPr>
          <p:cNvSpPr>
            <a:spLocks noChangeArrowheads="1"/>
          </p:cNvSpPr>
          <p:nvPr/>
        </p:nvSpPr>
        <p:spPr bwMode="auto">
          <a:xfrm rot="796155">
            <a:off x="8335398" y="4132379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55749" y="5701868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4288517" y="5040618"/>
            <a:ext cx="941388" cy="3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MAC_24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6864982" y="5058175"/>
            <a:ext cx="941388" cy="368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MAC_5</a:t>
            </a: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5269475" y="4916238"/>
            <a:ext cx="275366" cy="129589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557708" y="4923901"/>
            <a:ext cx="275367" cy="128057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4362064">
            <a:off x="7450862" y="4557849"/>
            <a:ext cx="316488" cy="288385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2485135">
            <a:off x="4503774" y="4651270"/>
            <a:ext cx="359867" cy="19982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8A7328-92B5-4EEB-8FAD-7788296FC5CF}"/>
              </a:ext>
            </a:extLst>
          </p:cNvPr>
          <p:cNvSpPr txBox="1"/>
          <p:nvPr/>
        </p:nvSpPr>
        <p:spPr>
          <a:xfrm flipH="1">
            <a:off x="7224925" y="2221129"/>
            <a:ext cx="59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Portal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F1142A-5E5A-4C04-A69C-31D25CF967CA}"/>
              </a:ext>
            </a:extLst>
          </p:cNvPr>
          <p:cNvSpPr txBox="1"/>
          <p:nvPr/>
        </p:nvSpPr>
        <p:spPr>
          <a:xfrm>
            <a:off x="814897" y="2221129"/>
            <a:ext cx="2399469" cy="15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NOTE: The </a:t>
            </a:r>
            <a:r>
              <a:rPr lang="en-CA" b="1" dirty="0" err="1">
                <a:latin typeface="Calibri" panose="020F0502020204030204" pitchFamily="34" charset="0"/>
                <a:cs typeface="Calibri" panose="020F0502020204030204" pitchFamily="34" charset="0"/>
              </a:rPr>
              <a:t>TGbe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 task group is in the process of agreeing to assign sequence numbers for group-addressed frames at the MLD level. A group-addressed frame will have the same sequence number when it is transmitted by different affiliated APs.</a:t>
            </a:r>
          </a:p>
        </p:txBody>
      </p:sp>
    </p:spTree>
    <p:extLst>
      <p:ext uri="{BB962C8B-B14F-4D97-AF65-F5344CB8AC3E}">
        <p14:creationId xmlns:p14="http://schemas.microsoft.com/office/powerpoint/2010/main" val="12988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400" dirty="0"/>
              <a:t>Case 1. Group-Addressed MSDUs received from LAN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520653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3893118" y="3793702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7323138" y="3717032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006" y="1743929"/>
            <a:ext cx="1512888" cy="510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LAN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254252"/>
            <a:ext cx="0" cy="204527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3238845"/>
            <a:ext cx="0" cy="281809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3"/>
          </p:cNvCxnSpPr>
          <p:nvPr/>
        </p:nvCxnSpPr>
        <p:spPr bwMode="auto">
          <a:xfrm rot="5400000" flipH="1">
            <a:off x="5439852" y="3512205"/>
            <a:ext cx="50801" cy="1261496"/>
          </a:xfrm>
          <a:prstGeom prst="bentConnector4">
            <a:avLst>
              <a:gd name="adj1" fmla="val -449991"/>
              <a:gd name="adj2" fmla="val 799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1"/>
          </p:cNvCxnSpPr>
          <p:nvPr/>
        </p:nvCxnSpPr>
        <p:spPr bwMode="auto">
          <a:xfrm rot="5400000" flipH="1" flipV="1">
            <a:off x="6645834" y="3491049"/>
            <a:ext cx="127471" cy="1227138"/>
          </a:xfrm>
          <a:prstGeom prst="bentConnector4">
            <a:avLst>
              <a:gd name="adj1" fmla="val -179335"/>
              <a:gd name="adj2" fmla="val 80789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0AA6A7B-0AE2-4F22-805E-4F389186CF21}"/>
              </a:ext>
            </a:extLst>
          </p:cNvPr>
          <p:cNvSpPr/>
          <p:nvPr/>
        </p:nvSpPr>
        <p:spPr bwMode="auto">
          <a:xfrm>
            <a:off x="2402951" y="4508078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STA 1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CA0891-5438-4E48-AEB7-0D5BA0030734}"/>
              </a:ext>
            </a:extLst>
          </p:cNvPr>
          <p:cNvSpPr/>
          <p:nvPr/>
        </p:nvSpPr>
        <p:spPr bwMode="auto">
          <a:xfrm>
            <a:off x="8760297" y="4514155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MAC_STA2</a:t>
            </a:r>
          </a:p>
        </p:txBody>
      </p:sp>
      <p:sp>
        <p:nvSpPr>
          <p:cNvPr id="10259" name="Lightning Bolt 31">
            <a:extLst>
              <a:ext uri="{FF2B5EF4-FFF2-40B4-BE49-F238E27FC236}">
                <a16:creationId xmlns:a16="http://schemas.microsoft.com/office/drawing/2014/main" id="{434AE302-4BA3-42B8-9AAD-837A135289FA}"/>
              </a:ext>
            </a:extLst>
          </p:cNvPr>
          <p:cNvSpPr>
            <a:spLocks noChangeArrowheads="1"/>
          </p:cNvSpPr>
          <p:nvPr/>
        </p:nvSpPr>
        <p:spPr bwMode="auto">
          <a:xfrm rot="19344432">
            <a:off x="3266583" y="4250384"/>
            <a:ext cx="598362" cy="161559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0" name="Lightning Bolt 32">
            <a:extLst>
              <a:ext uri="{FF2B5EF4-FFF2-40B4-BE49-F238E27FC236}">
                <a16:creationId xmlns:a16="http://schemas.microsoft.com/office/drawing/2014/main" id="{570D2688-C517-40A7-8367-FCB054BB6833}"/>
              </a:ext>
            </a:extLst>
          </p:cNvPr>
          <p:cNvSpPr>
            <a:spLocks noChangeArrowheads="1"/>
          </p:cNvSpPr>
          <p:nvPr/>
        </p:nvSpPr>
        <p:spPr bwMode="auto">
          <a:xfrm rot="796155">
            <a:off x="8335398" y="4132379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84738" y="5733628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3655742" y="5039385"/>
            <a:ext cx="941388" cy="4195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MAC_24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7602884" y="5013176"/>
            <a:ext cx="941388" cy="4457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MAC_5</a:t>
            </a: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4967936" y="4617469"/>
            <a:ext cx="274661" cy="195765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941505" y="4601555"/>
            <a:ext cx="274662" cy="198948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1614125">
            <a:off x="7755066" y="4558095"/>
            <a:ext cx="316488" cy="288385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57785" y="4658981"/>
            <a:ext cx="359867" cy="19982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cxnSp>
        <p:nvCxnSpPr>
          <p:cNvPr id="39" name="Straight Connector 23">
            <a:extLst>
              <a:ext uri="{FF2B5EF4-FFF2-40B4-BE49-F238E27FC236}">
                <a16:creationId xmlns:a16="http://schemas.microsoft.com/office/drawing/2014/main" id="{15635F9E-EEA1-4721-8384-910EC01A8782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4363811" y="3140968"/>
            <a:ext cx="0" cy="652734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23">
            <a:extLst>
              <a:ext uri="{FF2B5EF4-FFF2-40B4-BE49-F238E27FC236}">
                <a16:creationId xmlns:a16="http://schemas.microsoft.com/office/drawing/2014/main" id="{3B7490CC-271C-404C-BBB0-0FFE3752C818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3832" y="3212976"/>
            <a:ext cx="0" cy="530722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8A7328-92B5-4EEB-8FAD-7788296FC5CF}"/>
              </a:ext>
            </a:extLst>
          </p:cNvPr>
          <p:cNvSpPr txBox="1"/>
          <p:nvPr/>
        </p:nvSpPr>
        <p:spPr>
          <a:xfrm flipH="1">
            <a:off x="7224925" y="2221129"/>
            <a:ext cx="59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Portal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6B287A-3218-4995-AC1A-C77B074F4525}"/>
              </a:ext>
            </a:extLst>
          </p:cNvPr>
          <p:cNvSpPr/>
          <p:nvPr/>
        </p:nvSpPr>
        <p:spPr bwMode="auto">
          <a:xfrm>
            <a:off x="2855641" y="2458778"/>
            <a:ext cx="6846043" cy="78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2000" b="1" dirty="0">
                <a:latin typeface="Arial" panose="020B0604020202020204" pitchFamily="34" charset="0"/>
              </a:rPr>
              <a:t>DS</a:t>
            </a:r>
          </a:p>
        </p:txBody>
      </p:sp>
      <p:sp>
        <p:nvSpPr>
          <p:cNvPr id="32" name="Arrow: Up 31">
            <a:extLst>
              <a:ext uri="{FF2B5EF4-FFF2-40B4-BE49-F238E27FC236}">
                <a16:creationId xmlns:a16="http://schemas.microsoft.com/office/drawing/2014/main" id="{2C8E86C0-AC92-4393-B23F-E7EFE5A3815D}"/>
              </a:ext>
            </a:extLst>
          </p:cNvPr>
          <p:cNvSpPr/>
          <p:nvPr/>
        </p:nvSpPr>
        <p:spPr bwMode="auto">
          <a:xfrm rot="7604535">
            <a:off x="6746575" y="3338356"/>
            <a:ext cx="166216" cy="685718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08DA9B0A-274B-48EA-B7F3-DE2AE3BE2833}"/>
              </a:ext>
            </a:extLst>
          </p:cNvPr>
          <p:cNvSpPr/>
          <p:nvPr/>
        </p:nvSpPr>
        <p:spPr bwMode="auto">
          <a:xfrm rot="10800000">
            <a:off x="5625887" y="3073343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F8DD6EFB-CF0B-4023-AD5D-9321BEC4841C}"/>
              </a:ext>
            </a:extLst>
          </p:cNvPr>
          <p:cNvSpPr/>
          <p:nvPr/>
        </p:nvSpPr>
        <p:spPr bwMode="auto">
          <a:xfrm rot="12478787">
            <a:off x="3486531" y="4514813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1" name="Arrow: Up 40">
            <a:extLst>
              <a:ext uri="{FF2B5EF4-FFF2-40B4-BE49-F238E27FC236}">
                <a16:creationId xmlns:a16="http://schemas.microsoft.com/office/drawing/2014/main" id="{D2E6BD18-17DA-4DD9-814B-EADCC5F4DD7B}"/>
              </a:ext>
            </a:extLst>
          </p:cNvPr>
          <p:cNvSpPr/>
          <p:nvPr/>
        </p:nvSpPr>
        <p:spPr bwMode="auto">
          <a:xfrm rot="7326628">
            <a:off x="8024012" y="4473899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2" name="Dodecagon 41">
            <a:extLst>
              <a:ext uri="{FF2B5EF4-FFF2-40B4-BE49-F238E27FC236}">
                <a16:creationId xmlns:a16="http://schemas.microsoft.com/office/drawing/2014/main" id="{6C3F0747-F76D-4279-B850-6684BF41E802}"/>
              </a:ext>
            </a:extLst>
          </p:cNvPr>
          <p:cNvSpPr/>
          <p:nvPr/>
        </p:nvSpPr>
        <p:spPr bwMode="auto">
          <a:xfrm>
            <a:off x="3984746" y="3068953"/>
            <a:ext cx="322233" cy="3626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3" name="Dodecagon 42">
            <a:extLst>
              <a:ext uri="{FF2B5EF4-FFF2-40B4-BE49-F238E27FC236}">
                <a16:creationId xmlns:a16="http://schemas.microsoft.com/office/drawing/2014/main" id="{3A755F73-CEFD-4BC7-902F-B4D6ACC0A45A}"/>
              </a:ext>
            </a:extLst>
          </p:cNvPr>
          <p:cNvSpPr/>
          <p:nvPr/>
        </p:nvSpPr>
        <p:spPr bwMode="auto">
          <a:xfrm>
            <a:off x="7377060" y="3016307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4" name="Dodecagon 43">
            <a:extLst>
              <a:ext uri="{FF2B5EF4-FFF2-40B4-BE49-F238E27FC236}">
                <a16:creationId xmlns:a16="http://schemas.microsoft.com/office/drawing/2014/main" id="{4CD982FA-57A3-49CB-8BDE-2B5E21D067AE}"/>
              </a:ext>
            </a:extLst>
          </p:cNvPr>
          <p:cNvSpPr/>
          <p:nvPr/>
        </p:nvSpPr>
        <p:spPr bwMode="auto">
          <a:xfrm>
            <a:off x="6756137" y="2221128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5" name="Dodecagon 44">
            <a:extLst>
              <a:ext uri="{FF2B5EF4-FFF2-40B4-BE49-F238E27FC236}">
                <a16:creationId xmlns:a16="http://schemas.microsoft.com/office/drawing/2014/main" id="{A9B85B96-F8F5-491C-B8CD-D32F00A1BDE9}"/>
              </a:ext>
            </a:extLst>
          </p:cNvPr>
          <p:cNvSpPr/>
          <p:nvPr/>
        </p:nvSpPr>
        <p:spPr bwMode="auto">
          <a:xfrm>
            <a:off x="5836144" y="3083503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6" name="Dodecagon 45">
            <a:extLst>
              <a:ext uri="{FF2B5EF4-FFF2-40B4-BE49-F238E27FC236}">
                <a16:creationId xmlns:a16="http://schemas.microsoft.com/office/drawing/2014/main" id="{B6238716-7F52-4643-A862-E9AED4652A16}"/>
              </a:ext>
            </a:extLst>
          </p:cNvPr>
          <p:cNvSpPr/>
          <p:nvPr/>
        </p:nvSpPr>
        <p:spPr bwMode="auto">
          <a:xfrm>
            <a:off x="3823653" y="4322164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7" name="Dodecagon 46">
            <a:extLst>
              <a:ext uri="{FF2B5EF4-FFF2-40B4-BE49-F238E27FC236}">
                <a16:creationId xmlns:a16="http://schemas.microsoft.com/office/drawing/2014/main" id="{B3998B12-E8F8-4CB5-B868-5365D704CA2A}"/>
              </a:ext>
            </a:extLst>
          </p:cNvPr>
          <p:cNvSpPr/>
          <p:nvPr/>
        </p:nvSpPr>
        <p:spPr bwMode="auto">
          <a:xfrm>
            <a:off x="8090353" y="4213943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9" name="Arrow: Up 48">
            <a:extLst>
              <a:ext uri="{FF2B5EF4-FFF2-40B4-BE49-F238E27FC236}">
                <a16:creationId xmlns:a16="http://schemas.microsoft.com/office/drawing/2014/main" id="{7F0FDC3F-7849-4753-9125-A9844E550985}"/>
              </a:ext>
            </a:extLst>
          </p:cNvPr>
          <p:cNvSpPr/>
          <p:nvPr/>
        </p:nvSpPr>
        <p:spPr bwMode="auto">
          <a:xfrm rot="10800000">
            <a:off x="7097178" y="2141416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79FDEE34-DA52-4797-B157-75CB99DC3206}"/>
              </a:ext>
            </a:extLst>
          </p:cNvPr>
          <p:cNvSpPr/>
          <p:nvPr/>
        </p:nvSpPr>
        <p:spPr bwMode="auto">
          <a:xfrm rot="14020096">
            <a:off x="4986475" y="3421903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121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E7BD-FFCB-4EE4-80CF-E758A0A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Procedure and Addressing for Case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03A52-6757-456D-8ADF-EDE9F031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28800"/>
            <a:ext cx="7772400" cy="4114800"/>
          </a:xfrm>
        </p:spPr>
        <p:txBody>
          <a:bodyPr/>
          <a:lstStyle/>
          <a:p>
            <a:r>
              <a:rPr lang="en-CA" sz="2000" dirty="0"/>
              <a:t>1 –  Frame goes from LAN to DS:</a:t>
            </a:r>
          </a:p>
          <a:p>
            <a:pPr lvl="1"/>
            <a:r>
              <a:rPr lang="en-CA" sz="1600" dirty="0" err="1"/>
              <a:t>Dest</a:t>
            </a:r>
            <a:r>
              <a:rPr lang="en-CA" sz="1600" dirty="0"/>
              <a:t> </a:t>
            </a:r>
            <a:r>
              <a:rPr lang="en-CA" sz="1600" dirty="0" err="1"/>
              <a:t>Addr</a:t>
            </a:r>
            <a:r>
              <a:rPr lang="en-CA" sz="1600" dirty="0"/>
              <a:t>: &lt;BC/MC Address&gt;</a:t>
            </a:r>
          </a:p>
          <a:p>
            <a:pPr lvl="1"/>
            <a:r>
              <a:rPr lang="en-CA" sz="1600" dirty="0" err="1"/>
              <a:t>Src</a:t>
            </a:r>
            <a:r>
              <a:rPr lang="en-CA" sz="1600" dirty="0"/>
              <a:t> </a:t>
            </a:r>
            <a:r>
              <a:rPr lang="en-CA" sz="1600" dirty="0" err="1"/>
              <a:t>Addr</a:t>
            </a:r>
            <a:r>
              <a:rPr lang="en-CA" sz="1600" dirty="0"/>
              <a:t>: &lt;STA on LAN&gt;</a:t>
            </a:r>
          </a:p>
          <a:p>
            <a:r>
              <a:rPr lang="en-CA" sz="2000" dirty="0"/>
              <a:t>2 – Frame passes from DS to AP MLD and affiliated APs</a:t>
            </a:r>
          </a:p>
          <a:p>
            <a:pPr lvl="1"/>
            <a:r>
              <a:rPr lang="en-CA" sz="1600" dirty="0"/>
              <a:t>AP MLD assigns sequence number and transfers frame to affiliated APs.</a:t>
            </a:r>
          </a:p>
          <a:p>
            <a:pPr lvl="1"/>
            <a:r>
              <a:rPr lang="en-CA" sz="1600" dirty="0" err="1"/>
              <a:t>Dest</a:t>
            </a:r>
            <a:r>
              <a:rPr lang="en-CA" sz="1600" dirty="0"/>
              <a:t> </a:t>
            </a:r>
            <a:r>
              <a:rPr lang="en-CA" sz="1600" dirty="0" err="1"/>
              <a:t>Addr</a:t>
            </a:r>
            <a:r>
              <a:rPr lang="en-CA" sz="1600" dirty="0"/>
              <a:t>: &lt;BC/MC Address&gt;</a:t>
            </a:r>
          </a:p>
          <a:p>
            <a:pPr lvl="1"/>
            <a:r>
              <a:rPr lang="en-CA" sz="1600" dirty="0" err="1"/>
              <a:t>Src</a:t>
            </a:r>
            <a:r>
              <a:rPr lang="en-CA" sz="1600" dirty="0"/>
              <a:t> </a:t>
            </a:r>
            <a:r>
              <a:rPr lang="en-CA" sz="1600" dirty="0" err="1"/>
              <a:t>Addr</a:t>
            </a:r>
            <a:r>
              <a:rPr lang="en-CA" sz="1600" dirty="0"/>
              <a:t>: &lt;STA on LAN&gt;</a:t>
            </a:r>
          </a:p>
          <a:p>
            <a:r>
              <a:rPr lang="en-CA" sz="2000" dirty="0"/>
              <a:t>3 – Frame is transmitted by affiliated APs to BSS</a:t>
            </a:r>
          </a:p>
          <a:p>
            <a:pPr lvl="1"/>
            <a:r>
              <a:rPr lang="en-CA" sz="1800" dirty="0"/>
              <a:t>A1: &lt;BC/MC Address&gt;</a:t>
            </a:r>
          </a:p>
          <a:p>
            <a:pPr lvl="1"/>
            <a:r>
              <a:rPr lang="en-CA" sz="1800" dirty="0"/>
              <a:t>A2: &lt;BSSID of affiliated AP&gt;</a:t>
            </a:r>
          </a:p>
          <a:p>
            <a:pPr lvl="1"/>
            <a:r>
              <a:rPr lang="en-CA" sz="1800" dirty="0"/>
              <a:t>A3: &lt;STA on LAN&gt;</a:t>
            </a:r>
          </a:p>
          <a:p>
            <a:pPr lvl="1"/>
            <a:r>
              <a:rPr lang="en-CA" sz="1800" dirty="0" err="1"/>
              <a:t>ToDS</a:t>
            </a:r>
            <a:r>
              <a:rPr lang="en-CA" sz="1800" dirty="0"/>
              <a:t>: 0 </a:t>
            </a:r>
            <a:r>
              <a:rPr lang="en-CA" sz="1800" dirty="0" err="1"/>
              <a:t>FromDS</a:t>
            </a:r>
            <a:r>
              <a:rPr lang="en-CA" sz="1800" dirty="0"/>
              <a:t>: 1</a:t>
            </a:r>
          </a:p>
          <a:p>
            <a:r>
              <a:rPr lang="en-CA" sz="2200" dirty="0"/>
              <a:t>Note: Affiliated APs receive the group-addressed frame from DS but does not process it.</a:t>
            </a:r>
          </a:p>
          <a:p>
            <a:pPr lvl="1"/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E9E61-6D34-4749-BC08-542B7A03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63E92-59E8-4944-9352-7080A990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A2347-378F-4582-96AC-F7AB75A0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AF6F843-6348-47C2-9AD9-158E17EE6F2E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17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400" dirty="0"/>
              <a:t>2. Group-Addressed MSDU from Legacy STA (STA 1)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520653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3893118" y="3793702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7323138" y="3743697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006" y="1743929"/>
            <a:ext cx="1512888" cy="510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LAN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254252"/>
            <a:ext cx="0" cy="204527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3238845"/>
            <a:ext cx="0" cy="281809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3"/>
          </p:cNvCxnSpPr>
          <p:nvPr/>
        </p:nvCxnSpPr>
        <p:spPr bwMode="auto">
          <a:xfrm rot="5400000" flipH="1">
            <a:off x="5439852" y="3512205"/>
            <a:ext cx="50801" cy="1261496"/>
          </a:xfrm>
          <a:prstGeom prst="bentConnector4">
            <a:avLst>
              <a:gd name="adj1" fmla="val -449991"/>
              <a:gd name="adj2" fmla="val 799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1"/>
          </p:cNvCxnSpPr>
          <p:nvPr/>
        </p:nvCxnSpPr>
        <p:spPr bwMode="auto">
          <a:xfrm rot="5400000" flipH="1" flipV="1">
            <a:off x="6659166" y="3504381"/>
            <a:ext cx="100806" cy="1227138"/>
          </a:xfrm>
          <a:prstGeom prst="bentConnector4">
            <a:avLst>
              <a:gd name="adj1" fmla="val -226772"/>
              <a:gd name="adj2" fmla="val 80789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0AA6A7B-0AE2-4F22-805E-4F389186CF21}"/>
              </a:ext>
            </a:extLst>
          </p:cNvPr>
          <p:cNvSpPr/>
          <p:nvPr/>
        </p:nvSpPr>
        <p:spPr bwMode="auto">
          <a:xfrm>
            <a:off x="2402951" y="4508078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CA0891-5438-4E48-AEB7-0D5BA0030734}"/>
              </a:ext>
            </a:extLst>
          </p:cNvPr>
          <p:cNvSpPr/>
          <p:nvPr/>
        </p:nvSpPr>
        <p:spPr bwMode="auto">
          <a:xfrm>
            <a:off x="8760297" y="4514155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MAC_STA2</a:t>
            </a:r>
          </a:p>
        </p:txBody>
      </p:sp>
      <p:sp>
        <p:nvSpPr>
          <p:cNvPr id="10259" name="Lightning Bolt 31">
            <a:extLst>
              <a:ext uri="{FF2B5EF4-FFF2-40B4-BE49-F238E27FC236}">
                <a16:creationId xmlns:a16="http://schemas.microsoft.com/office/drawing/2014/main" id="{434AE302-4BA3-42B8-9AAD-837A135289FA}"/>
              </a:ext>
            </a:extLst>
          </p:cNvPr>
          <p:cNvSpPr>
            <a:spLocks noChangeArrowheads="1"/>
          </p:cNvSpPr>
          <p:nvPr/>
        </p:nvSpPr>
        <p:spPr bwMode="auto">
          <a:xfrm rot="19344432">
            <a:off x="3266583" y="4250384"/>
            <a:ext cx="598362" cy="161559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0" name="Lightning Bolt 32">
            <a:extLst>
              <a:ext uri="{FF2B5EF4-FFF2-40B4-BE49-F238E27FC236}">
                <a16:creationId xmlns:a16="http://schemas.microsoft.com/office/drawing/2014/main" id="{570D2688-C517-40A7-8367-FCB054BB6833}"/>
              </a:ext>
            </a:extLst>
          </p:cNvPr>
          <p:cNvSpPr>
            <a:spLocks noChangeArrowheads="1"/>
          </p:cNvSpPr>
          <p:nvPr/>
        </p:nvSpPr>
        <p:spPr bwMode="auto">
          <a:xfrm rot="796155">
            <a:off x="8335398" y="4132379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84738" y="5733628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3570436" y="5040617"/>
            <a:ext cx="941388" cy="418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MAC_24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7602884" y="5013176"/>
            <a:ext cx="941388" cy="4457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MAC_5</a:t>
            </a: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4925283" y="4574816"/>
            <a:ext cx="274661" cy="204296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941505" y="4601555"/>
            <a:ext cx="274662" cy="198948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1614125">
            <a:off x="7755066" y="4558095"/>
            <a:ext cx="316488" cy="288385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57785" y="4658981"/>
            <a:ext cx="359867" cy="19982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cxnSp>
        <p:nvCxnSpPr>
          <p:cNvPr id="39" name="Straight Connector 23">
            <a:extLst>
              <a:ext uri="{FF2B5EF4-FFF2-40B4-BE49-F238E27FC236}">
                <a16:creationId xmlns:a16="http://schemas.microsoft.com/office/drawing/2014/main" id="{15635F9E-EEA1-4721-8384-910EC01A8782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4363811" y="3140968"/>
            <a:ext cx="0" cy="652734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23">
            <a:extLst>
              <a:ext uri="{FF2B5EF4-FFF2-40B4-BE49-F238E27FC236}">
                <a16:creationId xmlns:a16="http://schemas.microsoft.com/office/drawing/2014/main" id="{3B7490CC-271C-404C-BBB0-0FFE3752C818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3832" y="3212976"/>
            <a:ext cx="0" cy="530722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8A7328-92B5-4EEB-8FAD-7788296FC5CF}"/>
              </a:ext>
            </a:extLst>
          </p:cNvPr>
          <p:cNvSpPr txBox="1"/>
          <p:nvPr/>
        </p:nvSpPr>
        <p:spPr>
          <a:xfrm flipH="1">
            <a:off x="7224925" y="2221129"/>
            <a:ext cx="59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Portal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6B287A-3218-4995-AC1A-C77B074F4525}"/>
              </a:ext>
            </a:extLst>
          </p:cNvPr>
          <p:cNvSpPr/>
          <p:nvPr/>
        </p:nvSpPr>
        <p:spPr bwMode="auto">
          <a:xfrm>
            <a:off x="2855641" y="2458778"/>
            <a:ext cx="6846043" cy="78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2000" b="1" dirty="0">
                <a:latin typeface="Arial" panose="020B0604020202020204" pitchFamily="34" charset="0"/>
              </a:rPr>
              <a:t>DS</a:t>
            </a:r>
          </a:p>
        </p:txBody>
      </p:sp>
      <p:sp>
        <p:nvSpPr>
          <p:cNvPr id="2" name="Arrow: Up 1">
            <a:extLst>
              <a:ext uri="{FF2B5EF4-FFF2-40B4-BE49-F238E27FC236}">
                <a16:creationId xmlns:a16="http://schemas.microsoft.com/office/drawing/2014/main" id="{ECD4B9AD-269D-49FD-B567-BA263C9C38D9}"/>
              </a:ext>
            </a:extLst>
          </p:cNvPr>
          <p:cNvSpPr/>
          <p:nvPr/>
        </p:nvSpPr>
        <p:spPr bwMode="auto">
          <a:xfrm rot="3774790">
            <a:off x="3294816" y="3764825"/>
            <a:ext cx="190084" cy="7969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08DA9B0A-274B-48EA-B7F3-DE2AE3BE2833}"/>
              </a:ext>
            </a:extLst>
          </p:cNvPr>
          <p:cNvSpPr/>
          <p:nvPr/>
        </p:nvSpPr>
        <p:spPr bwMode="auto">
          <a:xfrm rot="10800000">
            <a:off x="5625887" y="3073343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4" name="Arrow: Up 33">
            <a:extLst>
              <a:ext uri="{FF2B5EF4-FFF2-40B4-BE49-F238E27FC236}">
                <a16:creationId xmlns:a16="http://schemas.microsoft.com/office/drawing/2014/main" id="{23F9320C-DA39-456D-80C5-B84A109C68A9}"/>
              </a:ext>
            </a:extLst>
          </p:cNvPr>
          <p:cNvSpPr/>
          <p:nvPr/>
        </p:nvSpPr>
        <p:spPr bwMode="auto">
          <a:xfrm>
            <a:off x="7040552" y="2171575"/>
            <a:ext cx="166749" cy="38588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F8DD6EFB-CF0B-4023-AD5D-9321BEC4841C}"/>
              </a:ext>
            </a:extLst>
          </p:cNvPr>
          <p:cNvSpPr/>
          <p:nvPr/>
        </p:nvSpPr>
        <p:spPr bwMode="auto">
          <a:xfrm rot="12478787">
            <a:off x="3486531" y="4514813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1" name="Arrow: Up 40">
            <a:extLst>
              <a:ext uri="{FF2B5EF4-FFF2-40B4-BE49-F238E27FC236}">
                <a16:creationId xmlns:a16="http://schemas.microsoft.com/office/drawing/2014/main" id="{D2E6BD18-17DA-4DD9-814B-EADCC5F4DD7B}"/>
              </a:ext>
            </a:extLst>
          </p:cNvPr>
          <p:cNvSpPr/>
          <p:nvPr/>
        </p:nvSpPr>
        <p:spPr bwMode="auto">
          <a:xfrm rot="7326628">
            <a:off x="8024012" y="4473899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D3B942E3-3B76-40D2-BD2F-1C40D85A1884}"/>
              </a:ext>
            </a:extLst>
          </p:cNvPr>
          <p:cNvSpPr/>
          <p:nvPr/>
        </p:nvSpPr>
        <p:spPr bwMode="auto">
          <a:xfrm>
            <a:off x="3068294" y="3861220"/>
            <a:ext cx="363410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2" name="Dodecagon 41">
            <a:extLst>
              <a:ext uri="{FF2B5EF4-FFF2-40B4-BE49-F238E27FC236}">
                <a16:creationId xmlns:a16="http://schemas.microsoft.com/office/drawing/2014/main" id="{6C3F0747-F76D-4279-B850-6684BF41E802}"/>
              </a:ext>
            </a:extLst>
          </p:cNvPr>
          <p:cNvSpPr/>
          <p:nvPr/>
        </p:nvSpPr>
        <p:spPr bwMode="auto">
          <a:xfrm>
            <a:off x="4582407" y="3184673"/>
            <a:ext cx="322233" cy="3626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3" name="Dodecagon 42">
            <a:extLst>
              <a:ext uri="{FF2B5EF4-FFF2-40B4-BE49-F238E27FC236}">
                <a16:creationId xmlns:a16="http://schemas.microsoft.com/office/drawing/2014/main" id="{3A755F73-CEFD-4BC7-902F-B4D6ACC0A45A}"/>
              </a:ext>
            </a:extLst>
          </p:cNvPr>
          <p:cNvSpPr/>
          <p:nvPr/>
        </p:nvSpPr>
        <p:spPr bwMode="auto">
          <a:xfrm>
            <a:off x="7602953" y="3256878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4" name="Dodecagon 43">
            <a:extLst>
              <a:ext uri="{FF2B5EF4-FFF2-40B4-BE49-F238E27FC236}">
                <a16:creationId xmlns:a16="http://schemas.microsoft.com/office/drawing/2014/main" id="{4CD982FA-57A3-49CB-8BDE-2B5E21D067AE}"/>
              </a:ext>
            </a:extLst>
          </p:cNvPr>
          <p:cNvSpPr/>
          <p:nvPr/>
        </p:nvSpPr>
        <p:spPr bwMode="auto">
          <a:xfrm>
            <a:off x="6756137" y="2221128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5" name="Dodecagon 44">
            <a:extLst>
              <a:ext uri="{FF2B5EF4-FFF2-40B4-BE49-F238E27FC236}">
                <a16:creationId xmlns:a16="http://schemas.microsoft.com/office/drawing/2014/main" id="{A9B85B96-F8F5-491C-B8CD-D32F00A1BDE9}"/>
              </a:ext>
            </a:extLst>
          </p:cNvPr>
          <p:cNvSpPr/>
          <p:nvPr/>
        </p:nvSpPr>
        <p:spPr bwMode="auto">
          <a:xfrm>
            <a:off x="5836144" y="3083503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6" name="Dodecagon 45">
            <a:extLst>
              <a:ext uri="{FF2B5EF4-FFF2-40B4-BE49-F238E27FC236}">
                <a16:creationId xmlns:a16="http://schemas.microsoft.com/office/drawing/2014/main" id="{B6238716-7F52-4643-A862-E9AED4652A16}"/>
              </a:ext>
            </a:extLst>
          </p:cNvPr>
          <p:cNvSpPr/>
          <p:nvPr/>
        </p:nvSpPr>
        <p:spPr bwMode="auto">
          <a:xfrm>
            <a:off x="3823653" y="4322164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7" name="Dodecagon 46">
            <a:extLst>
              <a:ext uri="{FF2B5EF4-FFF2-40B4-BE49-F238E27FC236}">
                <a16:creationId xmlns:a16="http://schemas.microsoft.com/office/drawing/2014/main" id="{B3998B12-E8F8-4CB5-B868-5365D704CA2A}"/>
              </a:ext>
            </a:extLst>
          </p:cNvPr>
          <p:cNvSpPr/>
          <p:nvPr/>
        </p:nvSpPr>
        <p:spPr bwMode="auto">
          <a:xfrm>
            <a:off x="8090353" y="4213943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E890CA32-5359-45FF-8B36-BEC0A5BF9A32}"/>
              </a:ext>
            </a:extLst>
          </p:cNvPr>
          <p:cNvSpPr/>
          <p:nvPr/>
        </p:nvSpPr>
        <p:spPr bwMode="auto">
          <a:xfrm>
            <a:off x="4422292" y="3030831"/>
            <a:ext cx="129099" cy="670355"/>
          </a:xfrm>
          <a:prstGeom prst="upArrow">
            <a:avLst>
              <a:gd name="adj1" fmla="val 66249"/>
              <a:gd name="adj2" fmla="val 50000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9" name="Arrow: Up 48">
            <a:extLst>
              <a:ext uri="{FF2B5EF4-FFF2-40B4-BE49-F238E27FC236}">
                <a16:creationId xmlns:a16="http://schemas.microsoft.com/office/drawing/2014/main" id="{7F50D88E-B22F-4422-AC64-E2F5EBEE897C}"/>
              </a:ext>
            </a:extLst>
          </p:cNvPr>
          <p:cNvSpPr/>
          <p:nvPr/>
        </p:nvSpPr>
        <p:spPr bwMode="auto">
          <a:xfrm rot="14565500">
            <a:off x="5037423" y="3768237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0" name="Dodecagon 49">
            <a:extLst>
              <a:ext uri="{FF2B5EF4-FFF2-40B4-BE49-F238E27FC236}">
                <a16:creationId xmlns:a16="http://schemas.microsoft.com/office/drawing/2014/main" id="{B82E1AD1-AC3A-406F-8F0C-52182CBD8094}"/>
              </a:ext>
            </a:extLst>
          </p:cNvPr>
          <p:cNvSpPr/>
          <p:nvPr/>
        </p:nvSpPr>
        <p:spPr bwMode="auto">
          <a:xfrm rot="185672">
            <a:off x="4915693" y="3670929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51" name="Arrow: Up 50">
            <a:extLst>
              <a:ext uri="{FF2B5EF4-FFF2-40B4-BE49-F238E27FC236}">
                <a16:creationId xmlns:a16="http://schemas.microsoft.com/office/drawing/2014/main" id="{82B74FE3-6C35-41F0-A79B-B555857F14E7}"/>
              </a:ext>
            </a:extLst>
          </p:cNvPr>
          <p:cNvSpPr/>
          <p:nvPr/>
        </p:nvSpPr>
        <p:spPr bwMode="auto">
          <a:xfrm rot="6177859">
            <a:off x="6973873" y="3761634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2" name="Dodecagon 51">
            <a:extLst>
              <a:ext uri="{FF2B5EF4-FFF2-40B4-BE49-F238E27FC236}">
                <a16:creationId xmlns:a16="http://schemas.microsoft.com/office/drawing/2014/main" id="{79AEAD44-EB4E-4A0B-A0C1-47F354BBC04F}"/>
              </a:ext>
            </a:extLst>
          </p:cNvPr>
          <p:cNvSpPr/>
          <p:nvPr/>
        </p:nvSpPr>
        <p:spPr bwMode="auto">
          <a:xfrm rot="185672">
            <a:off x="6897548" y="3636055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53" name="Dodecagon 52">
            <a:extLst>
              <a:ext uri="{FF2B5EF4-FFF2-40B4-BE49-F238E27FC236}">
                <a16:creationId xmlns:a16="http://schemas.microsoft.com/office/drawing/2014/main" id="{A9B85B96-F8F5-491C-B8CD-D32F00A1BDE9}"/>
              </a:ext>
            </a:extLst>
          </p:cNvPr>
          <p:cNvSpPr/>
          <p:nvPr/>
        </p:nvSpPr>
        <p:spPr bwMode="auto">
          <a:xfrm>
            <a:off x="3904454" y="3214702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5866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E7BD-FFCB-4EE4-80CF-E758A0A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Procedure and Addressing for Case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03A52-6757-456D-8ADF-EDE9F031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474440"/>
            <a:ext cx="7990656" cy="4114800"/>
          </a:xfrm>
        </p:spPr>
        <p:txBody>
          <a:bodyPr/>
          <a:lstStyle/>
          <a:p>
            <a:r>
              <a:rPr lang="en-CA" sz="1400" dirty="0"/>
              <a:t>1 –  Group-addressed MSDU from Legacy STA to BSSID_24 transmitted as an individually addressed frame:</a:t>
            </a:r>
          </a:p>
          <a:p>
            <a:pPr lvl="1"/>
            <a:r>
              <a:rPr lang="en-CA" sz="1400" dirty="0"/>
              <a:t>A1: BSSID_24</a:t>
            </a:r>
          </a:p>
          <a:p>
            <a:pPr lvl="1"/>
            <a:r>
              <a:rPr lang="en-CA" sz="1400" dirty="0"/>
              <a:t>A2: MAC_STA1</a:t>
            </a:r>
          </a:p>
          <a:p>
            <a:pPr lvl="1"/>
            <a:r>
              <a:rPr lang="en-CA" sz="1400" dirty="0"/>
              <a:t>A3: &lt;BC/MC Address&gt;</a:t>
            </a:r>
          </a:p>
          <a:p>
            <a:pPr lvl="1"/>
            <a:r>
              <a:rPr lang="en-CA" sz="1400" dirty="0" err="1"/>
              <a:t>ToDS</a:t>
            </a:r>
            <a:r>
              <a:rPr lang="en-CA" sz="1400" dirty="0"/>
              <a:t>: 1 </a:t>
            </a:r>
            <a:r>
              <a:rPr lang="en-CA" sz="1400" dirty="0" err="1"/>
              <a:t>FromDS</a:t>
            </a:r>
            <a:r>
              <a:rPr lang="en-CA" sz="1400" dirty="0"/>
              <a:t>: 0</a:t>
            </a:r>
          </a:p>
          <a:p>
            <a:r>
              <a:rPr lang="en-CA" sz="1400" dirty="0"/>
              <a:t>2 – Affiliated AP (BSSID_24) forwards frame to DS</a:t>
            </a:r>
          </a:p>
          <a:p>
            <a:pPr lvl="1"/>
            <a:r>
              <a:rPr lang="en-CA" sz="1400" dirty="0" err="1"/>
              <a:t>Dest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&lt;BC/MC Address&gt;</a:t>
            </a:r>
          </a:p>
          <a:p>
            <a:pPr lvl="1"/>
            <a:r>
              <a:rPr lang="en-CA" sz="1400" dirty="0" err="1"/>
              <a:t>Src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&lt;MAC_STA1&gt;</a:t>
            </a:r>
          </a:p>
          <a:p>
            <a:r>
              <a:rPr lang="en-CA" sz="1400" dirty="0"/>
              <a:t>3 – DS distributes frame to the LAN, the AP MLD, and the other affiliated APs</a:t>
            </a:r>
          </a:p>
          <a:p>
            <a:pPr lvl="1"/>
            <a:r>
              <a:rPr lang="en-CA" sz="1400" dirty="0" err="1"/>
              <a:t>Dest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&lt;BC/MC Address&gt;</a:t>
            </a:r>
          </a:p>
          <a:p>
            <a:pPr lvl="1"/>
            <a:r>
              <a:rPr lang="en-CA" sz="1400" dirty="0" err="1"/>
              <a:t>Src</a:t>
            </a:r>
            <a:r>
              <a:rPr lang="en-CA" sz="1400" dirty="0"/>
              <a:t> </a:t>
            </a:r>
            <a:r>
              <a:rPr lang="en-CA" sz="1400" dirty="0" err="1"/>
              <a:t>Addr</a:t>
            </a:r>
            <a:r>
              <a:rPr lang="en-CA" sz="1400" dirty="0"/>
              <a:t>: &lt;MAC_STA1&gt;</a:t>
            </a:r>
          </a:p>
          <a:p>
            <a:r>
              <a:rPr lang="en-CA" sz="1400" dirty="0"/>
              <a:t>4 – </a:t>
            </a:r>
            <a:r>
              <a:rPr lang="en-US" sz="1400" dirty="0"/>
              <a:t>Frame is transmitted by affiliated APs to BSS</a:t>
            </a:r>
            <a:endParaRPr lang="en-CA" sz="1400" dirty="0"/>
          </a:p>
          <a:p>
            <a:pPr lvl="1"/>
            <a:r>
              <a:rPr lang="en-CA" sz="1400" dirty="0"/>
              <a:t>AP MLD assigns sequence number and transfers frame to affiliated APs</a:t>
            </a:r>
          </a:p>
          <a:p>
            <a:pPr lvl="1"/>
            <a:r>
              <a:rPr lang="en-CA" sz="1400" dirty="0"/>
              <a:t>A1: &lt;BC/MC Address&gt;</a:t>
            </a:r>
          </a:p>
          <a:p>
            <a:pPr lvl="1"/>
            <a:r>
              <a:rPr lang="en-CA" sz="1400" dirty="0"/>
              <a:t>A2: &lt;BSSID of affiliated AP&gt;</a:t>
            </a:r>
          </a:p>
          <a:p>
            <a:pPr lvl="1"/>
            <a:r>
              <a:rPr lang="en-CA" sz="1400" dirty="0"/>
              <a:t>A3: &lt;MAC_STA1&gt;</a:t>
            </a:r>
          </a:p>
          <a:p>
            <a:pPr lvl="1"/>
            <a:r>
              <a:rPr lang="en-CA" sz="1400" dirty="0" err="1"/>
              <a:t>ToDS</a:t>
            </a:r>
            <a:r>
              <a:rPr lang="en-CA" sz="1400" dirty="0"/>
              <a:t>: 0 </a:t>
            </a:r>
            <a:r>
              <a:rPr lang="en-CA" sz="1400" dirty="0" err="1"/>
              <a:t>FromDS</a:t>
            </a:r>
            <a:r>
              <a:rPr lang="en-CA" sz="1400" dirty="0"/>
              <a:t>: 1</a:t>
            </a:r>
          </a:p>
          <a:p>
            <a:r>
              <a:rPr lang="en-CA" sz="1400" dirty="0"/>
              <a:t>Note: Other affiliated APs receive the group-addressed frame from the DS but do not process it.</a:t>
            </a:r>
          </a:p>
          <a:p>
            <a:pPr lvl="1"/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E9E61-6D34-4749-BC08-542B7A03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2021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63E92-59E8-4944-9352-7080A990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A2347-378F-4582-96AC-F7AB75A0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AF6F843-6348-47C2-9AD9-158E17EE6F2E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3728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42CDB1-EC99-483A-9A43-71734EE86DD8}"/>
              </a:ext>
            </a:extLst>
          </p:cNvPr>
          <p:cNvSpPr/>
          <p:nvPr/>
        </p:nvSpPr>
        <p:spPr bwMode="auto">
          <a:xfrm>
            <a:off x="3893118" y="3793702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BSSID_24</a:t>
            </a:r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20C01D5D-1733-4168-BBB0-FF42F406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/>
              <a:t>3. Group-Addressed MSDU from non-AP MLD</a:t>
            </a:r>
          </a:p>
        </p:txBody>
      </p:sp>
      <p:sp>
        <p:nvSpPr>
          <p:cNvPr id="10243" name="Date Placeholder 3">
            <a:extLst>
              <a:ext uri="{FF2B5EF4-FFF2-40B4-BE49-F238E27FC236}">
                <a16:creationId xmlns:a16="http://schemas.microsoft.com/office/drawing/2014/main" id="{DFE3F38F-181C-44F9-9D86-6B3E08BF288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September 2021</a:t>
            </a:r>
            <a:endParaRPr lang="en-GB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DDBA-51A5-41D7-AF4D-05691895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Huawei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23010E96-141A-44A6-B9A6-E84B1A189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9C0F828-AA54-4D54-8824-69511004D40F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E8EC6-8DC2-4B7C-936E-48D947ABAD8A}"/>
              </a:ext>
            </a:extLst>
          </p:cNvPr>
          <p:cNvSpPr/>
          <p:nvPr/>
        </p:nvSpPr>
        <p:spPr bwMode="auto">
          <a:xfrm>
            <a:off x="5340350" y="3520653"/>
            <a:ext cx="1511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MLD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MAC_AP_MLD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8023D-719B-4FDE-AE31-B530AAE2C286}"/>
              </a:ext>
            </a:extLst>
          </p:cNvPr>
          <p:cNvSpPr/>
          <p:nvPr/>
        </p:nvSpPr>
        <p:spPr bwMode="auto">
          <a:xfrm>
            <a:off x="7323138" y="3743697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GHz AP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BSSID_5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E4C48-1E04-44CE-A3AD-F5B03A5E4E66}"/>
              </a:ext>
            </a:extLst>
          </p:cNvPr>
          <p:cNvSpPr/>
          <p:nvPr/>
        </p:nvSpPr>
        <p:spPr bwMode="auto">
          <a:xfrm>
            <a:off x="6527006" y="1743929"/>
            <a:ext cx="1512888" cy="510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LAN</a:t>
            </a:r>
          </a:p>
        </p:txBody>
      </p:sp>
      <p:cxnSp>
        <p:nvCxnSpPr>
          <p:cNvPr id="10252" name="Straight Connector 19">
            <a:extLst>
              <a:ext uri="{FF2B5EF4-FFF2-40B4-BE49-F238E27FC236}">
                <a16:creationId xmlns:a16="http://schemas.microsoft.com/office/drawing/2014/main" id="{03359782-1EA6-4353-9EFC-5B6F8E46092F}"/>
              </a:ext>
            </a:extLst>
          </p:cNvPr>
          <p:cNvCxnSpPr>
            <a:cxnSpLocks noChangeShapeType="1"/>
            <a:stCxn id="17" idx="2"/>
          </p:cNvCxnSpPr>
          <p:nvPr/>
        </p:nvCxnSpPr>
        <p:spPr bwMode="auto">
          <a:xfrm>
            <a:off x="7283450" y="2254252"/>
            <a:ext cx="0" cy="204527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23">
            <a:extLst>
              <a:ext uri="{FF2B5EF4-FFF2-40B4-BE49-F238E27FC236}">
                <a16:creationId xmlns:a16="http://schemas.microsoft.com/office/drawing/2014/main" id="{DBD83DAC-BD8D-4524-B5FF-392B2656245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6096000" y="3238845"/>
            <a:ext cx="0" cy="281809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Connector: Elbow 25">
            <a:extLst>
              <a:ext uri="{FF2B5EF4-FFF2-40B4-BE49-F238E27FC236}">
                <a16:creationId xmlns:a16="http://schemas.microsoft.com/office/drawing/2014/main" id="{AD9E52ED-3962-4A56-9A30-B65149D3E713}"/>
              </a:ext>
            </a:extLst>
          </p:cNvPr>
          <p:cNvCxnSpPr>
            <a:cxnSpLocks noChangeShapeType="1"/>
            <a:stCxn id="9" idx="2"/>
            <a:endCxn id="10" idx="3"/>
          </p:cNvCxnSpPr>
          <p:nvPr/>
        </p:nvCxnSpPr>
        <p:spPr bwMode="auto">
          <a:xfrm rot="5400000" flipH="1">
            <a:off x="5439852" y="3512205"/>
            <a:ext cx="50801" cy="1261496"/>
          </a:xfrm>
          <a:prstGeom prst="bentConnector4">
            <a:avLst>
              <a:gd name="adj1" fmla="val -449991"/>
              <a:gd name="adj2" fmla="val 799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Connector: Elbow 27">
            <a:extLst>
              <a:ext uri="{FF2B5EF4-FFF2-40B4-BE49-F238E27FC236}">
                <a16:creationId xmlns:a16="http://schemas.microsoft.com/office/drawing/2014/main" id="{F3E68F33-B3EC-4387-8301-89784DE70418}"/>
              </a:ext>
            </a:extLst>
          </p:cNvPr>
          <p:cNvCxnSpPr>
            <a:cxnSpLocks noChangeShapeType="1"/>
            <a:stCxn id="9" idx="2"/>
            <a:endCxn id="11" idx="1"/>
          </p:cNvCxnSpPr>
          <p:nvPr/>
        </p:nvCxnSpPr>
        <p:spPr bwMode="auto">
          <a:xfrm rot="5400000" flipH="1" flipV="1">
            <a:off x="6659166" y="3504381"/>
            <a:ext cx="100806" cy="1227138"/>
          </a:xfrm>
          <a:prstGeom prst="bentConnector4">
            <a:avLst>
              <a:gd name="adj1" fmla="val -226772"/>
              <a:gd name="adj2" fmla="val 80789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0AA6A7B-0AE2-4F22-805E-4F389186CF21}"/>
              </a:ext>
            </a:extLst>
          </p:cNvPr>
          <p:cNvSpPr/>
          <p:nvPr/>
        </p:nvSpPr>
        <p:spPr bwMode="auto">
          <a:xfrm>
            <a:off x="2402951" y="4508078"/>
            <a:ext cx="941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MAC_STA1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CA0891-5438-4E48-AEB7-0D5BA0030734}"/>
              </a:ext>
            </a:extLst>
          </p:cNvPr>
          <p:cNvSpPr/>
          <p:nvPr/>
        </p:nvSpPr>
        <p:spPr bwMode="auto">
          <a:xfrm>
            <a:off x="8760297" y="4514155"/>
            <a:ext cx="941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Legacy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MAC_STA2</a:t>
            </a:r>
            <a:endParaRPr lang="en-CA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ghtning Bolt 31">
            <a:extLst>
              <a:ext uri="{FF2B5EF4-FFF2-40B4-BE49-F238E27FC236}">
                <a16:creationId xmlns:a16="http://schemas.microsoft.com/office/drawing/2014/main" id="{434AE302-4BA3-42B8-9AAD-837A135289FA}"/>
              </a:ext>
            </a:extLst>
          </p:cNvPr>
          <p:cNvSpPr>
            <a:spLocks noChangeArrowheads="1"/>
          </p:cNvSpPr>
          <p:nvPr/>
        </p:nvSpPr>
        <p:spPr bwMode="auto">
          <a:xfrm rot="19344432">
            <a:off x="3025707" y="4129320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0" name="Lightning Bolt 32">
            <a:extLst>
              <a:ext uri="{FF2B5EF4-FFF2-40B4-BE49-F238E27FC236}">
                <a16:creationId xmlns:a16="http://schemas.microsoft.com/office/drawing/2014/main" id="{570D2688-C517-40A7-8367-FCB054BB6833}"/>
              </a:ext>
            </a:extLst>
          </p:cNvPr>
          <p:cNvSpPr>
            <a:spLocks noChangeArrowheads="1"/>
          </p:cNvSpPr>
          <p:nvPr/>
        </p:nvSpPr>
        <p:spPr bwMode="auto">
          <a:xfrm rot="796155">
            <a:off x="8335398" y="4132379"/>
            <a:ext cx="839787" cy="215900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1D2E89-DE63-493E-8E90-C822151FDE2D}"/>
              </a:ext>
            </a:extLst>
          </p:cNvPr>
          <p:cNvSpPr/>
          <p:nvPr/>
        </p:nvSpPr>
        <p:spPr bwMode="auto">
          <a:xfrm>
            <a:off x="4884738" y="5733628"/>
            <a:ext cx="239871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Non-AP MLD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MAC_NAP_MLD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BAE8AD-A1F2-4328-91AE-55A8AB77CCC8}"/>
              </a:ext>
            </a:extLst>
          </p:cNvPr>
          <p:cNvSpPr/>
          <p:nvPr/>
        </p:nvSpPr>
        <p:spPr bwMode="auto">
          <a:xfrm>
            <a:off x="3570436" y="5040618"/>
            <a:ext cx="941388" cy="4183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2.4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MAC_24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F75C78-9CA9-4780-AF48-5FE59BAC0620}"/>
              </a:ext>
            </a:extLst>
          </p:cNvPr>
          <p:cNvSpPr/>
          <p:nvPr/>
        </p:nvSpPr>
        <p:spPr bwMode="auto">
          <a:xfrm>
            <a:off x="7602884" y="5013175"/>
            <a:ext cx="941388" cy="4457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1600" b="1" dirty="0">
                <a:latin typeface="Calibri" panose="020F0502020204030204" pitchFamily="34" charset="0"/>
                <a:cs typeface="Calibri" panose="020F0502020204030204" pitchFamily="34" charset="0"/>
              </a:rPr>
              <a:t>5 STA</a:t>
            </a:r>
          </a:p>
          <a:p>
            <a:pPr algn="ctr">
              <a:defRPr/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MAC_5</a:t>
            </a:r>
            <a:endParaRPr lang="en-CA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264" name="Connector: Elbow 39">
            <a:extLst>
              <a:ext uri="{FF2B5EF4-FFF2-40B4-BE49-F238E27FC236}">
                <a16:creationId xmlns:a16="http://schemas.microsoft.com/office/drawing/2014/main" id="{9D96B401-CBE7-481C-921A-A9FD10EC6262}"/>
              </a:ext>
            </a:extLst>
          </p:cNvPr>
          <p:cNvCxnSpPr>
            <a:cxnSpLocks noChangeShapeType="1"/>
            <a:stCxn id="36" idx="0"/>
            <a:endCxn id="37" idx="2"/>
          </p:cNvCxnSpPr>
          <p:nvPr/>
        </p:nvCxnSpPr>
        <p:spPr bwMode="auto">
          <a:xfrm rot="16200000" flipV="1">
            <a:off x="4925281" y="4574815"/>
            <a:ext cx="274662" cy="204296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Connector: Elbow 41">
            <a:extLst>
              <a:ext uri="{FF2B5EF4-FFF2-40B4-BE49-F238E27FC236}">
                <a16:creationId xmlns:a16="http://schemas.microsoft.com/office/drawing/2014/main" id="{39CCA884-7F22-400B-8439-4359BF1FBB8D}"/>
              </a:ext>
            </a:extLst>
          </p:cNvPr>
          <p:cNvCxnSpPr>
            <a:cxnSpLocks noChangeShapeType="1"/>
            <a:stCxn id="36" idx="0"/>
            <a:endCxn id="38" idx="2"/>
          </p:cNvCxnSpPr>
          <p:nvPr/>
        </p:nvCxnSpPr>
        <p:spPr bwMode="auto">
          <a:xfrm rot="5400000" flipH="1" flipV="1">
            <a:off x="6941506" y="4601555"/>
            <a:ext cx="274663" cy="1989484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6" name="Lightning Bolt 42">
            <a:extLst>
              <a:ext uri="{FF2B5EF4-FFF2-40B4-BE49-F238E27FC236}">
                <a16:creationId xmlns:a16="http://schemas.microsoft.com/office/drawing/2014/main" id="{A068994A-F013-404F-979D-29C6D788B39C}"/>
              </a:ext>
            </a:extLst>
          </p:cNvPr>
          <p:cNvSpPr>
            <a:spLocks noChangeArrowheads="1"/>
          </p:cNvSpPr>
          <p:nvPr/>
        </p:nvSpPr>
        <p:spPr bwMode="auto">
          <a:xfrm rot="1614125">
            <a:off x="7755066" y="4558095"/>
            <a:ext cx="316488" cy="288385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sp>
        <p:nvSpPr>
          <p:cNvPr id="10267" name="Lightning Bolt 44">
            <a:extLst>
              <a:ext uri="{FF2B5EF4-FFF2-40B4-BE49-F238E27FC236}">
                <a16:creationId xmlns:a16="http://schemas.microsoft.com/office/drawing/2014/main" id="{9835433C-F0D2-4067-AB92-32120AE4D1A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57785" y="4658981"/>
            <a:ext cx="359867" cy="199828"/>
          </a:xfrm>
          <a:prstGeom prst="lightningBol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200" b="0"/>
          </a:p>
        </p:txBody>
      </p:sp>
      <p:cxnSp>
        <p:nvCxnSpPr>
          <p:cNvPr id="39" name="Straight Connector 23">
            <a:extLst>
              <a:ext uri="{FF2B5EF4-FFF2-40B4-BE49-F238E27FC236}">
                <a16:creationId xmlns:a16="http://schemas.microsoft.com/office/drawing/2014/main" id="{15635F9E-EEA1-4721-8384-910EC01A8782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4363811" y="3140968"/>
            <a:ext cx="0" cy="652734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23">
            <a:extLst>
              <a:ext uri="{FF2B5EF4-FFF2-40B4-BE49-F238E27FC236}">
                <a16:creationId xmlns:a16="http://schemas.microsoft.com/office/drawing/2014/main" id="{3B7490CC-271C-404C-BBB0-0FFE3752C818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3832" y="3212976"/>
            <a:ext cx="0" cy="530722"/>
          </a:xfrm>
          <a:prstGeom prst="line">
            <a:avLst/>
          </a:prstGeom>
          <a:noFill/>
          <a:ln w="508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8A7328-92B5-4EEB-8FAD-7788296FC5CF}"/>
              </a:ext>
            </a:extLst>
          </p:cNvPr>
          <p:cNvSpPr txBox="1"/>
          <p:nvPr/>
        </p:nvSpPr>
        <p:spPr>
          <a:xfrm flipH="1">
            <a:off x="7224925" y="2221129"/>
            <a:ext cx="59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Portal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6B287A-3218-4995-AC1A-C77B074F4525}"/>
              </a:ext>
            </a:extLst>
          </p:cNvPr>
          <p:cNvSpPr/>
          <p:nvPr/>
        </p:nvSpPr>
        <p:spPr bwMode="auto">
          <a:xfrm>
            <a:off x="2855641" y="2458778"/>
            <a:ext cx="6846043" cy="78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2000" b="1" dirty="0">
                <a:latin typeface="Arial" panose="020B0604020202020204" pitchFamily="34" charset="0"/>
              </a:rPr>
              <a:t>DS</a:t>
            </a:r>
          </a:p>
        </p:txBody>
      </p:sp>
      <p:sp>
        <p:nvSpPr>
          <p:cNvPr id="2" name="Arrow: Up 1">
            <a:extLst>
              <a:ext uri="{FF2B5EF4-FFF2-40B4-BE49-F238E27FC236}">
                <a16:creationId xmlns:a16="http://schemas.microsoft.com/office/drawing/2014/main" id="{ECD4B9AD-269D-49FD-B567-BA263C9C38D9}"/>
              </a:ext>
            </a:extLst>
          </p:cNvPr>
          <p:cNvSpPr/>
          <p:nvPr/>
        </p:nvSpPr>
        <p:spPr bwMode="auto">
          <a:xfrm>
            <a:off x="6223703" y="3074369"/>
            <a:ext cx="166749" cy="38588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08DA9B0A-274B-48EA-B7F3-DE2AE3BE2833}"/>
              </a:ext>
            </a:extLst>
          </p:cNvPr>
          <p:cNvSpPr/>
          <p:nvPr/>
        </p:nvSpPr>
        <p:spPr bwMode="auto">
          <a:xfrm rot="14043438">
            <a:off x="4985391" y="3578388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4" name="Arrow: Up 33">
            <a:extLst>
              <a:ext uri="{FF2B5EF4-FFF2-40B4-BE49-F238E27FC236}">
                <a16:creationId xmlns:a16="http://schemas.microsoft.com/office/drawing/2014/main" id="{23F9320C-DA39-456D-80C5-B84A109C68A9}"/>
              </a:ext>
            </a:extLst>
          </p:cNvPr>
          <p:cNvSpPr/>
          <p:nvPr/>
        </p:nvSpPr>
        <p:spPr bwMode="auto">
          <a:xfrm>
            <a:off x="7040552" y="2171575"/>
            <a:ext cx="166749" cy="38588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F8DD6EFB-CF0B-4023-AD5D-9321BEC4841C}"/>
              </a:ext>
            </a:extLst>
          </p:cNvPr>
          <p:cNvSpPr/>
          <p:nvPr/>
        </p:nvSpPr>
        <p:spPr bwMode="auto">
          <a:xfrm rot="12478787">
            <a:off x="3486531" y="4514813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1" name="Arrow: Up 40">
            <a:extLst>
              <a:ext uri="{FF2B5EF4-FFF2-40B4-BE49-F238E27FC236}">
                <a16:creationId xmlns:a16="http://schemas.microsoft.com/office/drawing/2014/main" id="{D2E6BD18-17DA-4DD9-814B-EADCC5F4DD7B}"/>
              </a:ext>
            </a:extLst>
          </p:cNvPr>
          <p:cNvSpPr/>
          <p:nvPr/>
        </p:nvSpPr>
        <p:spPr bwMode="auto">
          <a:xfrm rot="7326628">
            <a:off x="8024012" y="4473899"/>
            <a:ext cx="682083" cy="223045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" name="Arrow: Circular 6">
            <a:extLst>
              <a:ext uri="{FF2B5EF4-FFF2-40B4-BE49-F238E27FC236}">
                <a16:creationId xmlns:a16="http://schemas.microsoft.com/office/drawing/2014/main" id="{B3DEA6F0-6A80-43D4-BCA6-705BD51DED1B}"/>
              </a:ext>
            </a:extLst>
          </p:cNvPr>
          <p:cNvSpPr/>
          <p:nvPr/>
        </p:nvSpPr>
        <p:spPr bwMode="auto">
          <a:xfrm rot="16200000">
            <a:off x="4179660" y="4032940"/>
            <a:ext cx="2400116" cy="2152644"/>
          </a:xfrm>
          <a:prstGeom prst="circularArrow">
            <a:avLst>
              <a:gd name="adj1" fmla="val 5478"/>
              <a:gd name="adj2" fmla="val 1142319"/>
              <a:gd name="adj3" fmla="val 20457680"/>
              <a:gd name="adj4" fmla="val 10800000"/>
              <a:gd name="adj5" fmla="val 125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D3B942E3-3B76-40D2-BD2F-1C40D85A1884}"/>
              </a:ext>
            </a:extLst>
          </p:cNvPr>
          <p:cNvSpPr/>
          <p:nvPr/>
        </p:nvSpPr>
        <p:spPr bwMode="auto">
          <a:xfrm>
            <a:off x="4587035" y="4875818"/>
            <a:ext cx="363410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2" name="Dodecagon 41">
            <a:extLst>
              <a:ext uri="{FF2B5EF4-FFF2-40B4-BE49-F238E27FC236}">
                <a16:creationId xmlns:a16="http://schemas.microsoft.com/office/drawing/2014/main" id="{6C3F0747-F76D-4279-B850-6684BF41E802}"/>
              </a:ext>
            </a:extLst>
          </p:cNvPr>
          <p:cNvSpPr/>
          <p:nvPr/>
        </p:nvSpPr>
        <p:spPr bwMode="auto">
          <a:xfrm>
            <a:off x="6351026" y="3086374"/>
            <a:ext cx="363410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3" name="Dodecagon 42">
            <a:extLst>
              <a:ext uri="{FF2B5EF4-FFF2-40B4-BE49-F238E27FC236}">
                <a16:creationId xmlns:a16="http://schemas.microsoft.com/office/drawing/2014/main" id="{3A755F73-CEFD-4BC7-902F-B4D6ACC0A45A}"/>
              </a:ext>
            </a:extLst>
          </p:cNvPr>
          <p:cNvSpPr/>
          <p:nvPr/>
        </p:nvSpPr>
        <p:spPr bwMode="auto">
          <a:xfrm>
            <a:off x="7619659" y="3263437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4" name="Dodecagon 43">
            <a:extLst>
              <a:ext uri="{FF2B5EF4-FFF2-40B4-BE49-F238E27FC236}">
                <a16:creationId xmlns:a16="http://schemas.microsoft.com/office/drawing/2014/main" id="{4CD982FA-57A3-49CB-8BDE-2B5E21D067AE}"/>
              </a:ext>
            </a:extLst>
          </p:cNvPr>
          <p:cNvSpPr/>
          <p:nvPr/>
        </p:nvSpPr>
        <p:spPr bwMode="auto">
          <a:xfrm>
            <a:off x="6756137" y="2221128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5" name="Dodecagon 44">
            <a:extLst>
              <a:ext uri="{FF2B5EF4-FFF2-40B4-BE49-F238E27FC236}">
                <a16:creationId xmlns:a16="http://schemas.microsoft.com/office/drawing/2014/main" id="{A9B85B96-F8F5-491C-B8CD-D32F00A1BDE9}"/>
              </a:ext>
            </a:extLst>
          </p:cNvPr>
          <p:cNvSpPr/>
          <p:nvPr/>
        </p:nvSpPr>
        <p:spPr bwMode="auto">
          <a:xfrm>
            <a:off x="4348020" y="3131402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6" name="Dodecagon 45">
            <a:extLst>
              <a:ext uri="{FF2B5EF4-FFF2-40B4-BE49-F238E27FC236}">
                <a16:creationId xmlns:a16="http://schemas.microsoft.com/office/drawing/2014/main" id="{B6238716-7F52-4643-A862-E9AED4652A16}"/>
              </a:ext>
            </a:extLst>
          </p:cNvPr>
          <p:cNvSpPr/>
          <p:nvPr/>
        </p:nvSpPr>
        <p:spPr bwMode="auto">
          <a:xfrm>
            <a:off x="3823653" y="4322164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7" name="Dodecagon 46">
            <a:extLst>
              <a:ext uri="{FF2B5EF4-FFF2-40B4-BE49-F238E27FC236}">
                <a16:creationId xmlns:a16="http://schemas.microsoft.com/office/drawing/2014/main" id="{B3998B12-E8F8-4CB5-B868-5365D704CA2A}"/>
              </a:ext>
            </a:extLst>
          </p:cNvPr>
          <p:cNvSpPr/>
          <p:nvPr/>
        </p:nvSpPr>
        <p:spPr bwMode="auto">
          <a:xfrm>
            <a:off x="8090353" y="4213943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8" name="Dodecagon 47">
            <a:extLst>
              <a:ext uri="{FF2B5EF4-FFF2-40B4-BE49-F238E27FC236}">
                <a16:creationId xmlns:a16="http://schemas.microsoft.com/office/drawing/2014/main" id="{B721EA95-6FF8-4A2F-93ED-4332E874EBFC}"/>
              </a:ext>
            </a:extLst>
          </p:cNvPr>
          <p:cNvSpPr/>
          <p:nvPr/>
        </p:nvSpPr>
        <p:spPr bwMode="auto">
          <a:xfrm>
            <a:off x="4845428" y="3505990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9" name="Arrow: Up 48">
            <a:extLst>
              <a:ext uri="{FF2B5EF4-FFF2-40B4-BE49-F238E27FC236}">
                <a16:creationId xmlns:a16="http://schemas.microsoft.com/office/drawing/2014/main" id="{E3238122-76A2-4DED-947A-C77D3835B158}"/>
              </a:ext>
            </a:extLst>
          </p:cNvPr>
          <p:cNvSpPr/>
          <p:nvPr/>
        </p:nvSpPr>
        <p:spPr bwMode="auto">
          <a:xfrm rot="7218696">
            <a:off x="6972538" y="3618217"/>
            <a:ext cx="166750" cy="543403"/>
          </a:xfrm>
          <a:prstGeom prst="up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0" name="Dodecagon 49">
            <a:extLst>
              <a:ext uri="{FF2B5EF4-FFF2-40B4-BE49-F238E27FC236}">
                <a16:creationId xmlns:a16="http://schemas.microsoft.com/office/drawing/2014/main" id="{D5C2FAD4-70D4-4552-B03A-3A0B4287001E}"/>
              </a:ext>
            </a:extLst>
          </p:cNvPr>
          <p:cNvSpPr/>
          <p:nvPr/>
        </p:nvSpPr>
        <p:spPr bwMode="auto">
          <a:xfrm>
            <a:off x="6930310" y="3530807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51" name="Dodecagon 50">
            <a:extLst>
              <a:ext uri="{FF2B5EF4-FFF2-40B4-BE49-F238E27FC236}">
                <a16:creationId xmlns:a16="http://schemas.microsoft.com/office/drawing/2014/main" id="{4CD982FA-57A3-49CB-8BDE-2B5E21D067AE}"/>
              </a:ext>
            </a:extLst>
          </p:cNvPr>
          <p:cNvSpPr/>
          <p:nvPr/>
        </p:nvSpPr>
        <p:spPr bwMode="auto">
          <a:xfrm>
            <a:off x="5637333" y="3105580"/>
            <a:ext cx="348346" cy="359868"/>
          </a:xfrm>
          <a:prstGeom prst="dodecagon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400" b="1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2F1142A-5E5A-4C04-A69C-31D25CF967CA}"/>
              </a:ext>
            </a:extLst>
          </p:cNvPr>
          <p:cNvSpPr txBox="1"/>
          <p:nvPr/>
        </p:nvSpPr>
        <p:spPr>
          <a:xfrm>
            <a:off x="7415098" y="5528706"/>
            <a:ext cx="2399469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NOTE: The non-AP MLD can transmit the group-addressed MSDU to the AP MLD via either affiliated AP.</a:t>
            </a:r>
          </a:p>
        </p:txBody>
      </p:sp>
    </p:spTree>
    <p:extLst>
      <p:ext uri="{BB962C8B-B14F-4D97-AF65-F5344CB8AC3E}">
        <p14:creationId xmlns:p14="http://schemas.microsoft.com/office/powerpoint/2010/main" val="33987454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35799</TotalTime>
  <Words>1044</Words>
  <Application>Microsoft Office PowerPoint</Application>
  <PresentationFormat>Widescreen</PresentationFormat>
  <Paragraphs>222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Microsoft Word 97 - 2003 Document</vt:lpstr>
      <vt:lpstr>MLO Broadcast Architecture</vt:lpstr>
      <vt:lpstr>ESS Topology with Two Legacy BSSs and one MLD BSS</vt:lpstr>
      <vt:lpstr>DS Representation of network (no legacy STAs) </vt:lpstr>
      <vt:lpstr>DS Representation of network </vt:lpstr>
      <vt:lpstr>Case 1. Group-Addressed MSDUs received from LAN</vt:lpstr>
      <vt:lpstr>Procedure and Addressing for Case 1</vt:lpstr>
      <vt:lpstr>2. Group-Addressed MSDU from Legacy STA (STA 1)</vt:lpstr>
      <vt:lpstr>Procedure and Addressing for Case 2</vt:lpstr>
      <vt:lpstr>3. Group-Addressed MSDU from non-AP MLD</vt:lpstr>
      <vt:lpstr>Addressing for Case 3</vt:lpstr>
    </vt:vector>
  </TitlesOfParts>
  <Company>Research in Motion UK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MLD Scenarios</dc:title>
  <dc:creator>"mmontemurro@blackberry.com" &lt;mmontemurro@blackberry.com&gt;</dc:creator>
  <cp:lastModifiedBy>Mike Montemurro</cp:lastModifiedBy>
  <cp:revision>1984</cp:revision>
  <cp:lastPrinted>1998-02-10T13:28:06Z</cp:lastPrinted>
  <dcterms:created xsi:type="dcterms:W3CDTF">2004-12-02T14:01:45Z</dcterms:created>
  <dcterms:modified xsi:type="dcterms:W3CDTF">2021-09-10T13:55:54Z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1431529251</vt:lpwstr>
  </property>
</Properties>
</file>