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96" r:id="rId3"/>
    <p:sldId id="397" r:id="rId4"/>
    <p:sldId id="400" r:id="rId5"/>
    <p:sldId id="401" r:id="rId6"/>
    <p:sldId id="399" r:id="rId7"/>
    <p:sldId id="388" r:id="rId8"/>
    <p:sldId id="391" r:id="rId9"/>
    <p:sldId id="382" r:id="rId10"/>
    <p:sldId id="389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FF99"/>
    <a:srgbClr val="DFB7D9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963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6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0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2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802.11-21/0208r0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F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ebruary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7" y="906353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Simplified EHT PPE Thresholds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2021-02-05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81363"/>
              </p:ext>
            </p:extLst>
          </p:nvPr>
        </p:nvGraphicFramePr>
        <p:xfrm>
          <a:off x="839898" y="2971800"/>
          <a:ext cx="7540404" cy="196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19150" y="1905000"/>
            <a:ext cx="748665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</a:t>
            </a:r>
            <a:r>
              <a:rPr lang="en-US" altLang="zh-CN" sz="2400" b="1" dirty="0" smtClean="0">
                <a:ea typeface="+mn-ea"/>
                <a:cs typeface="+mn-cs"/>
              </a:rPr>
              <a:t>agree to </a:t>
            </a:r>
            <a:r>
              <a:rPr lang="en-US" altLang="zh-CN" sz="2400" b="1" dirty="0" smtClean="0"/>
              <a:t>add the following meaning of the Zeros </a:t>
            </a:r>
            <a:r>
              <a:rPr lang="en-US" altLang="zh-CN" sz="2400" b="1" dirty="0"/>
              <a:t>between two </a:t>
            </a:r>
            <a:r>
              <a:rPr lang="en-US" altLang="zh-CN" sz="2400" b="1" dirty="0" smtClean="0"/>
              <a:t>Ones </a:t>
            </a:r>
            <a:r>
              <a:rPr lang="en-US" altLang="zh-CN" sz="2400" b="1" dirty="0"/>
              <a:t>in the Bitmask </a:t>
            </a:r>
            <a:r>
              <a:rPr lang="en-US" altLang="zh-CN" sz="2400" b="1" dirty="0" smtClean="0"/>
              <a:t>sequence in RU Index Bitmask subfield?</a:t>
            </a:r>
            <a:r>
              <a:rPr lang="en-US" altLang="zh-CN" sz="1800" b="1" dirty="0"/>
              <a:t>	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PE </a:t>
            </a:r>
            <a:r>
              <a:rPr lang="en-US" altLang="zh-CN" sz="1800" dirty="0"/>
              <a:t>requirement for the missing </a:t>
            </a:r>
            <a:r>
              <a:rPr lang="en-US" altLang="zh-CN" sz="1800" dirty="0" smtClean="0"/>
              <a:t>RU (Bitmask value = 0) </a:t>
            </a:r>
            <a:r>
              <a:rPr lang="en-US" altLang="zh-CN" sz="1800" dirty="0"/>
              <a:t>shall be the same as the closest smaller RU with PPET </a:t>
            </a:r>
            <a:r>
              <a:rPr lang="en-US" altLang="zh-CN" sz="1800" dirty="0" smtClean="0"/>
              <a:t>defined (Bitmask </a:t>
            </a:r>
            <a:r>
              <a:rPr lang="en-US" altLang="zh-CN" sz="1800" dirty="0"/>
              <a:t>value = </a:t>
            </a:r>
            <a:r>
              <a:rPr lang="en-US" altLang="zh-CN" sz="1800" dirty="0" smtClean="0"/>
              <a:t>1). </a:t>
            </a: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28194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[1] IEEE 11-21-0089r0 EHT PPE Thresholds Field Follow-up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19100" y="1676400"/>
            <a:ext cx="8343900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 we have proposed two options for the design of EHT PPE Thresholds field.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PPET20 subfields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2</a:t>
            </a:r>
            <a:r>
              <a:rPr lang="en-US" altLang="zh-CN" sz="1600" b="1" dirty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 use PPET16/8 subfields to indicate 16/8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μs, and indicate a scope for 20 μs</a:t>
            </a: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slides, we further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reduce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overhead by simplifying the NSS subfield and RU Index Bitmask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subfield.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74765"/>
              </p:ext>
            </p:extLst>
          </p:nvPr>
        </p:nvGraphicFramePr>
        <p:xfrm>
          <a:off x="1722887" y="3196168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62798"/>
              </p:ext>
            </p:extLst>
          </p:nvPr>
        </p:nvGraphicFramePr>
        <p:xfrm>
          <a:off x="3094487" y="4443232"/>
          <a:ext cx="3753054" cy="767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568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u="none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i="0" u="none" dirty="0" smtClean="0"/>
                        <a:t>RU</a:t>
                      </a:r>
                      <a:r>
                        <a:rPr lang="en-US" altLang="zh-CN" sz="1000" i="1" u="none" dirty="0" smtClean="0"/>
                        <a:t>m</a:t>
                      </a:r>
                      <a:endParaRPr lang="zh-CN" altLang="en-US" sz="1000" i="1" u="none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直接箭头连接符 13"/>
          <p:cNvCxnSpPr/>
          <p:nvPr/>
        </p:nvCxnSpPr>
        <p:spPr bwMode="auto">
          <a:xfrm>
            <a:off x="4459871" y="4034368"/>
            <a:ext cx="6216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矩形 6"/>
          <p:cNvSpPr/>
          <p:nvPr/>
        </p:nvSpPr>
        <p:spPr>
          <a:xfrm>
            <a:off x="3599112" y="5101168"/>
            <a:ext cx="2277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PPE Thresholds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11ax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339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lvl="0"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NSS should be extended to 4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bits t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support 16 spatial streams. 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To further reduce overhead, some large NSSs can be omitted to indicate 16/20 μs directly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.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 NSS &lt;= 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PPET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elements </a:t>
                </a:r>
                <a:endParaRPr lang="en-US" altLang="zh-CN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 NSS &gt; 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used NSS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&lt;= 8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used NSS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0" lv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Overhead Analysis</a:t>
                </a:r>
                <a:endParaRPr lang="en-US" altLang="zh-CN" sz="1800" dirty="0">
                  <a:solidFill>
                    <a:schemeClr val="dk1"/>
                  </a:solidFill>
                  <a:ea typeface="Times New Roman"/>
                  <a:cs typeface="Times New Roman"/>
                  <a:sym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PPET20/16/8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subfields for the SS larger than the NSS indicated in NSS subfield.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blipFill rotWithShape="0">
                <a:blip r:embed="rId3"/>
                <a:stretch>
                  <a:fillRect l="-482" t="-888" r="-72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NSS Subfield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14400" y="1672168"/>
            <a:ext cx="7159596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To support more RU/MRU sizes, RU Index Bitmask subfield shall be extended. 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need to give each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RU/MRU an RU allocation index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Some RUs/MRUs can share the same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index. A 5-bit Bitmask is suggested with the meaning shown as follows: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000" dirty="0"/>
          </a:p>
          <a:p>
            <a:pPr marL="342900" lvl="1" indent="-342900" algn="just"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(1/2)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077425"/>
              </p:ext>
            </p:extLst>
          </p:nvPr>
        </p:nvGraphicFramePr>
        <p:xfrm>
          <a:off x="2208198" y="3505200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996+484, 996+484+242,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2×996+484,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3×996+484,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0" indent="0" algn="just">
                  <a:buNone/>
                </a:pPr>
                <a:endParaRPr lang="en-US" altLang="zh-CN" sz="1000" dirty="0" smtClean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To save overhead, two cases of Zeros in the Bitmask sequence are used to carry more information. 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1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before the first 1 (e.g. [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1])	</a:t>
                </a:r>
              </a:p>
              <a:p>
                <a:pPr marL="1074738" lvl="1" indent="-355600" algn="just">
                  <a:buSzPct val="100000"/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Required nominal packet padding values = 0 for the corresponding RUs (the same as 11ax)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2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between two 1s (e.g. [1 1 1 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zh-CN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])</a:t>
                </a:r>
              </a:p>
              <a:p>
                <a:pPr marL="1074738" lvl="1" indent="-355600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Times New Roman" panose="02020603050405020304" pitchFamily="18" charset="0"/>
                  <a:buChar char="•"/>
                  <a:defRPr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corresponding RU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RU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closest smaller allocation index with Bitmask value 1. (In other words, PE requirement for the missing RU shall be the same as the closest smaller RU with PPET defined) 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Overhead analysis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dirty="0"/>
                  <a:t>In a 5-bit </a:t>
                </a:r>
                <a:r>
                  <a:rPr lang="en-US" altLang="zh-CN" sz="1600" dirty="0" smtClean="0"/>
                  <a:t>RU Index Bitmask, </a:t>
                </a:r>
                <a:r>
                  <a:rPr lang="en-US" altLang="zh-CN" sz="1600" dirty="0"/>
                  <a:t>each 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 smtClean="0"/>
                  <a:t> overhead </a:t>
                </a:r>
                <a:r>
                  <a:rPr lang="en-US" altLang="zh-CN" sz="1600" dirty="0"/>
                  <a:t>in PPE Thresholds Info field.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498" r="-746" b="-53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(2/2)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342900" lvl="1" indent="-342900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4-bit NSS: 1 to 16 spatial streams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NSS &gt; the NSS indicated in the 4-bit NSS subfield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5-bit RU Bitmap: </a:t>
                </a:r>
                <a:r>
                  <a:rPr lang="en-US" altLang="zh-CN" sz="1800" dirty="0"/>
                  <a:t>[</a:t>
                </a:r>
                <a:r>
                  <a:rPr lang="en-US" altLang="zh-CN" sz="1800" dirty="0" smtClean="0"/>
                  <a:t>242, 484, 996, 996*2, 996*4]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Bitmask value 0 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 smtClean="0"/>
                  <a:t>Each </a:t>
                </a:r>
                <a:r>
                  <a:rPr lang="en-US" altLang="zh-CN" sz="1600" dirty="0"/>
                  <a:t>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/>
                  <a:t> overhead in PPE Thresholds Info field.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 smtClean="0"/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549" t="-8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42950" y="1905000"/>
            <a:ext cx="7734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NSS </a:t>
            </a:r>
            <a:r>
              <a:rPr lang="en-US" altLang="zh-CN" sz="1800" dirty="0"/>
              <a:t>subfield is </a:t>
            </a:r>
            <a:r>
              <a:rPr lang="en-US" altLang="zh-CN" sz="1800" dirty="0" smtClean="0"/>
              <a:t>extended to 4 bits </a:t>
            </a:r>
            <a:r>
              <a:rPr lang="en-US" altLang="zh-CN" sz="1800" dirty="0"/>
              <a:t>to support 1-16 SS.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8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table of RU allocation index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500" y="52228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815950"/>
              </p:ext>
            </p:extLst>
          </p:nvPr>
        </p:nvGraphicFramePr>
        <p:xfrm>
          <a:off x="2343150" y="2945368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42824" y="1905000"/>
            <a:ext cx="7739460" cy="4259997"/>
          </a:xfrm>
        </p:spPr>
        <p:txBody>
          <a:bodyPr/>
          <a:lstStyle/>
          <a:p>
            <a:pPr marL="342900" lvl="1" indent="-3429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Char char="•"/>
              <a:defRPr/>
            </a:pPr>
            <a:r>
              <a:rPr lang="en-US" altLang="zh-CN" sz="2400" b="1" dirty="0">
                <a:ea typeface="+mn-ea"/>
                <a:cs typeface="+mn-cs"/>
              </a:rPr>
              <a:t>Do you agree that </a:t>
            </a:r>
            <a:r>
              <a:rPr lang="en-US" altLang="zh-CN" sz="2400" b="1" dirty="0" smtClean="0">
                <a:ea typeface="+mn-ea"/>
                <a:cs typeface="+mn-cs"/>
              </a:rPr>
              <a:t>the following </a:t>
            </a:r>
            <a:r>
              <a:rPr lang="en-US" altLang="zh-CN" sz="2400" b="1" dirty="0">
                <a:ea typeface="+mn-ea"/>
                <a:cs typeface="+mn-cs"/>
              </a:rPr>
              <a:t>nominal packet padding </a:t>
            </a:r>
            <a:r>
              <a:rPr lang="en-US" altLang="zh-CN" sz="2400" b="1" dirty="0" smtClean="0">
                <a:ea typeface="+mn-ea"/>
                <a:cs typeface="+mn-cs"/>
              </a:rPr>
              <a:t>value is used when the used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NSS &gt; the NSS indicated in NSS subfield?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μs </a:t>
            </a:r>
            <a:r>
              <a:rPr lang="en-US" altLang="zh-CN" sz="1800" dirty="0" smtClean="0"/>
              <a:t>for </a:t>
            </a:r>
            <a:r>
              <a:rPr lang="en-US" altLang="zh-CN" sz="1800" dirty="0"/>
              <a:t>any </a:t>
            </a:r>
            <a:r>
              <a:rPr lang="en-US" altLang="zh-CN" sz="1800" dirty="0" smtClean="0"/>
              <a:t>RU/Constellation </a:t>
            </a:r>
            <a:r>
              <a:rPr lang="en-US" altLang="zh-CN" sz="1800" dirty="0"/>
              <a:t>with </a:t>
            </a:r>
            <a:r>
              <a:rPr lang="en-US" altLang="zh-CN" sz="1800" dirty="0" smtClean="0"/>
              <a:t>the used NSS&lt;=</a:t>
            </a:r>
            <a:r>
              <a:rPr lang="en-US" altLang="zh-CN" sz="1800" dirty="0"/>
              <a:t>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μs </a:t>
            </a:r>
            <a:r>
              <a:rPr lang="en-US" altLang="zh-CN" sz="1800" dirty="0" smtClean="0"/>
              <a:t>for </a:t>
            </a:r>
            <a:r>
              <a:rPr lang="en-US" altLang="zh-CN" sz="1800" dirty="0"/>
              <a:t>any </a:t>
            </a:r>
            <a:r>
              <a:rPr lang="en-US" altLang="zh-CN" sz="1800" dirty="0" smtClean="0"/>
              <a:t>RU/</a:t>
            </a:r>
            <a:r>
              <a:rPr lang="en-US" altLang="zh-CN" sz="1800" dirty="0"/>
              <a:t>Constellation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with the used </a:t>
            </a:r>
            <a:r>
              <a:rPr lang="en-US" altLang="zh-CN" sz="1800" dirty="0" smtClean="0"/>
              <a:t>NSS&gt;8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R2</a:t>
            </a: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42824" y="51815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103797</TotalTime>
  <Words>678</Words>
  <Application>Microsoft Office PowerPoint</Application>
  <PresentationFormat>全屏显示(4:3)</PresentationFormat>
  <Paragraphs>191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MS PGothic</vt:lpstr>
      <vt:lpstr>宋体</vt:lpstr>
      <vt:lpstr>Arial</vt:lpstr>
      <vt:lpstr>Cambria Math</vt:lpstr>
      <vt:lpstr>Times New Roman</vt:lpstr>
      <vt:lpstr>802-11-Submission</vt:lpstr>
      <vt:lpstr>Simplified EHT PPE Thresholds Field</vt:lpstr>
      <vt:lpstr>EHT PPE Thresholds Field (1/2)</vt:lpstr>
      <vt:lpstr>Simplification in NSS Subfield</vt:lpstr>
      <vt:lpstr>Simplification in RU Index Bitmask Subfield (1/2) </vt:lpstr>
      <vt:lpstr>Simplification in RU Index Bitmask Subfield (2/2) </vt:lpstr>
      <vt:lpstr>Summary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1991</cp:revision>
  <cp:lastPrinted>1998-02-10T13:28:06Z</cp:lastPrinted>
  <dcterms:created xsi:type="dcterms:W3CDTF">2013-11-12T18:41:50Z</dcterms:created>
  <dcterms:modified xsi:type="dcterms:W3CDTF">2021-02-07T07:04:53Z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(3)UdcBa2broEH+PFTx2ly4SJONovBC8wFsuLIKd73e+hPKDep85/Snn+yZPZPqItSA3Dbm0u65
cfreLsM+G+bsODFdD24n8aCxMR+UiGoEsHepvGCOlBglN+Sr1yJ+7lkbHZM+WFEXiWaFZxX9
lyB0EGtSpmyR0tFenuC99xmDdTGfDHdF65tu2R8Uk+dmhEHjTY5HaMXe2W0gXE5dNlscnHlJ
LshcB2E4AeUbFIxDBY</vt:lpwstr>
  </property>
  <property fmtid="{D5CDD505-2E9C-101B-9397-08002B2CF9AE}" pid="4" name="_2015_ms_pID_7253431">
    <vt:lpwstr>6qowGIi15IjRlpgqwD/txtSBlzIthCvaSfrOGQT0fBdTjCVigaAtnw
KWjOQOUjcH8J3I0VyGjbSMR6V350xd1yM/Oa0jUmSZrr9BS/UasPO6tkSIHwh+ifz2zx678l
nJXtdiknPkynpL/CRW81ZQc/UKdh5AeZ0ypJukx6kTby308DDoYAejkao8jcJYRe3kfY9fBJ
aB4iJmWxmbrtNptZTbJSoEQk4MsSYysHRXbZ</vt:lpwstr>
  </property>
  <property fmtid="{D5CDD505-2E9C-101B-9397-08002B2CF9AE}" pid="5" name="_2015_ms_pID_7253432">
    <vt:lpwstr>PA==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