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7" r:id="rId21"/>
    <p:sldId id="828" r:id="rId22"/>
    <p:sldId id="829" r:id="rId23"/>
    <p:sldId id="83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88" d="100"/>
          <a:sy n="88" d="100"/>
        </p:scale>
        <p:origin x="570" y="5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21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8284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0206</a:t>
            </a:r>
            <a:r>
              <a:rPr lang="en-US" altLang="en-US" sz="1800" b="1" dirty="0" smtClean="0"/>
              <a:t>r3</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pPr algn="just">
              <a:spcBef>
                <a:spcPts val="0"/>
              </a:spcBef>
            </a:pPr>
            <a:r>
              <a:rPr lang="en-US" altLang="zh-CN" sz="1400" dirty="0"/>
              <a:t>Technical motion (Motion </a:t>
            </a:r>
            <a:r>
              <a:rPr lang="en-US" altLang="zh-CN" sz="1400" dirty="0" smtClean="0"/>
              <a:t>14)</a:t>
            </a:r>
            <a:endParaRPr lang="en-US" altLang="en-US" sz="1400" dirty="0"/>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67734940"/>
              </p:ext>
            </p:extLst>
          </p:nvPr>
        </p:nvGraphicFramePr>
        <p:xfrm>
          <a:off x="762000" y="3124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228600">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21/0365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Halise</a:t>
                      </a:r>
                      <a:r>
                        <a:rPr lang="en-US" altLang="zh-CN" sz="1100" dirty="0" smtClean="0">
                          <a:solidFill>
                            <a:schemeClr val="tx1"/>
                          </a:solidFill>
                        </a:rPr>
                        <a:t> TÜRKMEN (</a:t>
                      </a:r>
                      <a:r>
                        <a:rPr lang="en-US" altLang="zh-CN" sz="1100" dirty="0" err="1" smtClean="0">
                          <a:solidFill>
                            <a:schemeClr val="tx1"/>
                          </a:solidFill>
                        </a:rPr>
                        <a:t>Vestel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 Fi Sensing Parameters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of Sensing Measurement Result Types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FTM and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21/0370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Considerations of sensing negotiation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measurement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a:t>
            </a:r>
            <a:r>
              <a:rPr lang="en-US" altLang="zh-CN" sz="1600" dirty="0" smtClean="0">
                <a:hlinkClick r:id="rId3"/>
              </a:rPr>
              <a:t>mentor.ieee.org/802.11/dcn/21/11-21-0120-01-00bf-meeting-minutes-january-2021.docx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a:t>
            </a:r>
            <a:r>
              <a:rPr lang="en-US" altLang="zh-CN" sz="1600" dirty="0" smtClean="0">
                <a:hlinkClick r:id="rId4"/>
              </a:rPr>
              <a:t>mentor.ieee.org/802.11/dcn/21/11-21-0227-01-00bf-802-11bf-teleconference-minutes-february-2021.docx</a:t>
            </a:r>
            <a:endParaRPr lang="en-US" altLang="zh-CN" sz="1600" dirty="0" smtClean="0"/>
          </a:p>
          <a:p>
            <a:pPr marL="714375" lvl="1" indent="0">
              <a:buNone/>
            </a:pPr>
            <a:endParaRPr lang="en-US" altLang="zh-CN" sz="1600" dirty="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p>
          <a:p>
            <a:pPr>
              <a:buFont typeface="Arial" panose="020B0604020202020204" pitchFamily="34" charset="0"/>
              <a:buChar char="•"/>
              <a:defRPr/>
            </a:pPr>
            <a:endParaRPr lang="en-US" altLang="zh-CN" sz="2800" kern="0" dirty="0" smtClean="0"/>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smtClean="0"/>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a:t>
            </a:r>
            <a:r>
              <a:rPr lang="en-US" altLang="zh-CN" kern="0" dirty="0" smtClean="0"/>
              <a:t>21/0145r4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2316769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12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321839477"/>
              </p:ext>
            </p:extLst>
          </p:nvPr>
        </p:nvGraphicFramePr>
        <p:xfrm>
          <a:off x="762000" y="2743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228600">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548745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1592320"/>
              </p:ext>
            </p:extLst>
          </p:nvPr>
        </p:nvGraphicFramePr>
        <p:xfrm>
          <a:off x="762000" y="2743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228600">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9, 12, 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110910</TotalTime>
  <Words>2018</Words>
  <Application>Microsoft Office PowerPoint</Application>
  <PresentationFormat>全屏显示(4:3)</PresentationFormat>
  <Paragraphs>388</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March Plenary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4603</cp:revision>
  <cp:lastPrinted>2014-11-04T15:04:57Z</cp:lastPrinted>
  <dcterms:created xsi:type="dcterms:W3CDTF">2007-04-17T18:10:23Z</dcterms:created>
  <dcterms:modified xsi:type="dcterms:W3CDTF">2021-03-09T13:44:21Z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(3)ilj0RIxYpHHGH/Mn6XXEcz9xNyVcMqKlQOBWbKqgY+Q7sTGjnpVW2Zndez6d6ChT6jmaw4NI
B3DPlOrOR3geUZ+7wFaBlCq47/XNQ1ehdDEANP2uV3tdRFgvkVCzwiGTLzU+0N7X+oUIRyIB
zQDcwGZ2Ss2oGjS/7GylDq61/DgQbEAdfEbZO9SHLv4EzKJyi8edfu2Xa4livCMxTdk0/dCy
8JDcwkQ1ZQ4HwT4lMv</vt:lpwstr>
  </property>
  <property fmtid="{D5CDD505-2E9C-101B-9397-08002B2CF9AE}" pid="27" name="_2015_ms_pID_7253431">
    <vt:lpwstr>WfWjHII+0JGTlHT6ZdTJtVuDTBRPlJb7IzMlO5t85iDl3sK55sEjBj
oHQxZp2a/UACYBh4EaMxmXX8vY+haUpY3hz/BexVMHR8FXsos8BwlPxW5xgxFyPszS6VApRF
qRrwOgR5uj4P6scQ6j6ibmMEJRjlfJEi54W0F3xIt5m9M2adlQdftoPaDabfPxjkW9oC4oLL
QmGVRvwJGotQ/uVBMigE1rGM98iq2N9yh4M0</vt:lpwstr>
  </property>
  <property fmtid="{D5CDD505-2E9C-101B-9397-08002B2CF9AE}" pid="28" name="_2015_ms_pID_7253432">
    <vt:lpwstr>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1615296416</vt:lpwstr>
  </property>
</Properties>
</file>