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7" r:id="rId21"/>
    <p:sldId id="828" r:id="rId22"/>
    <p:sldId id="829" r:id="rId23"/>
    <p:sldId id="83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21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8284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0206</a:t>
            </a:r>
            <a:r>
              <a:rPr lang="en-US" altLang="en-US" sz="1800" b="1" dirty="0" smtClean="0"/>
              <a:t>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pPr algn="just">
              <a:spcBef>
                <a:spcPts val="0"/>
              </a:spcBef>
            </a:pPr>
            <a:r>
              <a:rPr lang="en-US" altLang="zh-CN" sz="1400" dirty="0"/>
              <a:t>Technical motion (Motion </a:t>
            </a:r>
            <a:r>
              <a:rPr lang="en-US" altLang="zh-CN" sz="1400" dirty="0" smtClean="0"/>
              <a:t>14)</a:t>
            </a:r>
            <a:endParaRPr lang="en-US" altLang="en-US" sz="1400" dirty="0"/>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28473318"/>
              </p:ext>
            </p:extLst>
          </p:nvPr>
        </p:nvGraphicFramePr>
        <p:xfrm>
          <a:off x="762000" y="3124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228600">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Başak Özbakış.(</a:t>
                      </a:r>
                      <a:r>
                        <a:rPr lang="en-US" altLang="zh-CN" sz="1100" dirty="0" err="1" smtClean="0">
                          <a:solidFill>
                            <a:schemeClr val="tx1"/>
                          </a:solidFill>
                        </a:rPr>
                        <a:t>Vestel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 Fi Sensing Parameters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of Sensing Measurement Result Types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FTM and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21/0370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FTM and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mentor.ieee.org/802.11/dcn/21/11-21-0120-01-00bf-meeting-minutes-january-2021.docx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a:t>
            </a:r>
            <a:r>
              <a:rPr lang="en-US" altLang="zh-CN" sz="1600" dirty="0" smtClean="0">
                <a:hlinkClick r:id="rId4"/>
              </a:rPr>
              <a:t>mentor.ieee.org/802.11/dcn/21/11-21-0227-01-00bf-802-11bf-teleconference-minutes-february-2021.docx</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p>
          <a:p>
            <a:pPr>
              <a:buFont typeface="Arial" panose="020B0604020202020204" pitchFamily="34" charset="0"/>
              <a:buChar char="•"/>
              <a:defRPr/>
            </a:pPr>
            <a:endParaRPr lang="en-US" altLang="zh-CN" sz="2800" kern="0" dirty="0" smtClean="0"/>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smtClean="0"/>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a:t>
            </a:r>
            <a:r>
              <a:rPr lang="en-US" altLang="zh-CN" kern="0" dirty="0" smtClean="0"/>
              <a:t>21/0145r4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2316769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a:t>
            </a:r>
            <a:r>
              <a:rPr lang="en-US" altLang="en-US" sz="3000" dirty="0" smtClean="0">
                <a:solidFill>
                  <a:srgbClr val="0000FF"/>
                </a:solidFill>
                <a:cs typeface="Times New Roman" panose="02020603050405020304" pitchFamily="18" charset="0"/>
              </a:rPr>
              <a:t>12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321839477"/>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228600">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548745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a:t>
            </a:r>
            <a:r>
              <a:rPr lang="en-US" altLang="en-US" sz="3000" dirty="0" smtClean="0">
                <a:solidFill>
                  <a:srgbClr val="0000FF"/>
                </a:solidFill>
                <a:cs typeface="Times New Roman" panose="02020603050405020304" pitchFamily="18" charset="0"/>
              </a:rPr>
              <a:t>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1592320"/>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228600">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9, 12, 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110879</TotalTime>
  <Words>2017</Words>
  <Application>Microsoft Office PowerPoint</Application>
  <PresentationFormat>全屏显示(4:3)</PresentationFormat>
  <Paragraphs>388</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March Plenary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4599</cp:revision>
  <cp:lastPrinted>2014-11-04T15:04:57Z</cp:lastPrinted>
  <dcterms:created xsi:type="dcterms:W3CDTF">2007-04-17T18:10:23Z</dcterms:created>
  <dcterms:modified xsi:type="dcterms:W3CDTF">2021-03-09T01:05:45Z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