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0206</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xxxxxxxxxxxxxxx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NULL" TargetMode="External"/><Relationship Id="rId5" Type="http://schemas.openxmlformats.org/officeDocument/2006/relationships/hyperlink" Target="NULL" TargetMode="External"/><Relationship Id="rId4" Type="http://schemas.openxmlformats.org/officeDocument/2006/relationships/hyperlink" Target="https://mentor.ieee.org/802.11/xxxxxxxxxxxxxxxxx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XXX</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47479892"/>
              </p:ext>
            </p:extLst>
          </p:nvPr>
        </p:nvGraphicFramePr>
        <p:xfrm>
          <a:off x="762000" y="3369145"/>
          <a:ext cx="8229601" cy="117769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mentor.ieee.org/xxxxxxxxxxxxxxxx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mentor.ieee.org/802.11/xxxxxxxxxxxxxxxxxx</a:t>
            </a:r>
            <a:endParaRPr lang="en-US" altLang="zh-CN" sz="1600" dirty="0" smtClean="0"/>
          </a:p>
          <a:p>
            <a:pPr marL="714375" lvl="1" indent="0">
              <a:buNone/>
            </a:pPr>
            <a:r>
              <a:rPr lang="en-US" altLang="zh-CN" sz="1600" dirty="0">
                <a:hlinkClick r:id="rId5" invalidUrl="https:///"/>
              </a:rPr>
              <a:t>https</a:t>
            </a:r>
            <a:r>
              <a:rPr lang="en-US" altLang="zh-CN" sz="1600" dirty="0" smtClean="0">
                <a:hlinkClick r:id="rId6" invalidUrl="https:///"/>
              </a:rPr>
              <a:t>://</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March </a:t>
            </a:r>
            <a:r>
              <a:rPr lang="en-US" altLang="zh-CN" sz="1400" b="1" dirty="0">
                <a:cs typeface="Times New Roman" panose="02020603050405020304" pitchFamily="18" charset="0"/>
              </a:rPr>
              <a:t>9 (Tuesday), 9am - 11:00am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a:t>
            </a:r>
            <a:r>
              <a:rPr lang="en-US" altLang="zh-CN" sz="1400" b="1" dirty="0" smtClean="0">
                <a:cs typeface="Times New Roman" panose="02020603050405020304" pitchFamily="18" charset="0"/>
              </a:rPr>
              <a:t>12 (Friday), </a:t>
            </a:r>
            <a:r>
              <a:rPr lang="en-US" altLang="zh-CN" sz="1400" b="1" dirty="0">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a:t>
            </a:r>
            <a:r>
              <a:rPr lang="en-US" altLang="zh-CN" sz="1400" b="1" dirty="0" smtClean="0">
                <a:cs typeface="Times New Roman" panose="02020603050405020304" pitchFamily="18" charset="0"/>
              </a:rPr>
              <a:t>15 </a:t>
            </a:r>
            <a:r>
              <a:rPr lang="en-US" altLang="zh-CN" sz="1400" b="1" smtClean="0">
                <a:cs typeface="Times New Roman" panose="02020603050405020304" pitchFamily="18" charset="0"/>
              </a:rPr>
              <a:t>(Monday), </a:t>
            </a:r>
            <a:r>
              <a:rPr lang="en-US" altLang="zh-CN" sz="1400" b="1" dirty="0">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104292</TotalTime>
  <Words>1616</Words>
  <Application>Microsoft Office PowerPoint</Application>
  <PresentationFormat>全屏显示(4:3)</PresentationFormat>
  <Paragraphs>252</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4583</cp:revision>
  <cp:lastPrinted>2014-11-04T15:04:57Z</cp:lastPrinted>
  <dcterms:created xsi:type="dcterms:W3CDTF">2007-04-17T18:10:23Z</dcterms:created>
  <dcterms:modified xsi:type="dcterms:W3CDTF">2021-02-03T02:39:45Z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