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33" r:id="rId18"/>
    <p:sldId id="323"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F70A5C-F45C-4CE0-8E99-593A3325F255}" v="25" dt="2021-02-09T16:18:42.9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802.11-21/0205r0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0/11-20-1917-21-00be-jan-mar-tgbe-teleconference-agenda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quantenna.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lg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February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February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February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hlinkClick r:id="rId2"/>
              </a:rPr>
              <a:t>https://mentor.ieee.org/802.11/dcn/20/11-20-1917-21-00be-jan-mar-tgbe-teleconference-agendas.docx</a:t>
            </a:r>
            <a:endParaRPr lang="en-US" sz="14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February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MAC/PHY ad-hoc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February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DAD59-FC3C-4FB7-A05D-92271C4B05C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5D0B8E91-2259-421E-AA51-28599EFEBDB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2067FF6-D6CC-4754-8CA3-4F5B2A318224}"/>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7872272D-D4A7-44D6-B4E0-AB1DEC3E4E6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8671B1A-9F14-480B-994B-6EB670BC6E7F}"/>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2787904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February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March 08-16,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February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February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a:t>
            </a:r>
            <a:r>
              <a:rPr lang="en-GB" sz="1400"/>
              <a:t>Electronic Interim” </a:t>
            </a:r>
            <a:r>
              <a:rPr lang="en-GB" sz="1400" dirty="0"/>
              <a:t>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sschelstraete@quantenna.com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jeongki.kim@lge.com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February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February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February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February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60484</TotalTime>
  <Words>2060</Words>
  <Application>Microsoft Office PowerPoint</Application>
  <PresentationFormat>On-screen Show (4:3)</PresentationFormat>
  <Paragraphs>219</Paragraphs>
  <Slides>18</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Arial Black</vt:lpstr>
      <vt:lpstr>Calibri</vt:lpstr>
      <vt:lpstr>Monotype Sorts</vt:lpstr>
      <vt:lpstr>Times New Roman</vt:lpstr>
      <vt:lpstr>Office Theme</vt:lpstr>
      <vt:lpstr>Document</vt:lpstr>
      <vt:lpstr>TGbe March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1313</cp:revision>
  <cp:lastPrinted>1601-01-01T00:00:00Z</cp:lastPrinted>
  <dcterms:created xsi:type="dcterms:W3CDTF">2017-01-26T15:28:16Z</dcterms:created>
  <dcterms:modified xsi:type="dcterms:W3CDTF">2021-02-09T16:18:44Z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