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2A587B-BF19-473A-B7CA-5409F44AF8A9}" v="1" dt="2021-03-15T07:49:44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3A2A587B-BF19-473A-B7CA-5409F44AF8A9}"/>
    <pc:docChg chg="modSld">
      <pc:chgData name="Yaghoobi, Hassan" userId="3e33afe7-62c8-4ade-8476-f73fe399f31e" providerId="ADAL" clId="{3A2A587B-BF19-473A-B7CA-5409F44AF8A9}" dt="2021-03-15T07:49:59.483" v="50" actId="255"/>
      <pc:docMkLst>
        <pc:docMk/>
      </pc:docMkLst>
      <pc:sldChg chg="modSp mod">
        <pc:chgData name="Yaghoobi, Hassan" userId="3e33afe7-62c8-4ade-8476-f73fe399f31e" providerId="ADAL" clId="{3A2A587B-BF19-473A-B7CA-5409F44AF8A9}" dt="2021-03-15T07:49:59.483" v="50" actId="255"/>
        <pc:sldMkLst>
          <pc:docMk/>
          <pc:sldMk cId="3212094184" sldId="387"/>
        </pc:sldMkLst>
        <pc:spChg chg="mod">
          <ac:chgData name="Yaghoobi, Hassan" userId="3e33afe7-62c8-4ade-8476-f73fe399f31e" providerId="ADAL" clId="{3A2A587B-BF19-473A-B7CA-5409F44AF8A9}" dt="2021-03-15T07:49:59.483" v="50" actId="255"/>
          <ac:spMkLst>
            <pc:docMk/>
            <pc:sldMk cId="3212094184" sldId="387"/>
            <ac:spMk id="6147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802.11-21/0203r0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March 2021 Meeting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2021-03-15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469232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699" y="1340768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Tue 3/09 7PM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/>
              <a:t>Update provided to the group since Feb 09 AHG approval of the two contributions on M.1450 and M.1801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The contributions submitted to WP 5A and presented in contributions to next WP 5A meeting on 2021-04-28 to 2021-05-11</a:t>
            </a:r>
            <a:endParaRPr lang="en-US" altLang="en-US" sz="2000" dirty="0"/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Chair reviewed the contribution for interested members 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IEEE 802.18-21/0014r02, Proposed modifications to ITU-R M.1450-5</a:t>
            </a:r>
          </a:p>
          <a:p>
            <a:pPr marL="10287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IEEE 802.18-21/0015r02, Proposed modifications to ITU-R M.1801-2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Working Party 5A Next Meeting Dates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2021-04-28 to 2021-05-11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2021-11-15 to 2021-11-26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Next Meeting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Thu 5/13 7PM EST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15947</TotalTime>
  <Words>143</Words>
  <Application>Microsoft Office PowerPoint</Application>
  <PresentationFormat>Widescreen</PresentationFormat>
  <Paragraphs>25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March 2021 Meeting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831</cp:revision>
  <cp:lastPrinted>1998-02-10T13:28:06Z</cp:lastPrinted>
  <dcterms:created xsi:type="dcterms:W3CDTF">2004-12-02T14:01:45Z</dcterms:created>
  <dcterms:modified xsi:type="dcterms:W3CDTF">2021-03-15T07:49:59Z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