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370" r:id="rId12"/>
    <p:sldId id="261" r:id="rId13"/>
    <p:sldId id="369"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4663B0-99E2-43EE-BD84-23B88007F36F}" v="3" dt="2021-03-09T07:15:56.0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2" d="100"/>
          <a:sy n="62" d="100"/>
        </p:scale>
        <p:origin x="808"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E44663B0-99E2-43EE-BD84-23B88007F36F}"/>
    <pc:docChg chg="custSel modSld modMainMaster">
      <pc:chgData name="Yaghoobi, Hassan" userId="3e33afe7-62c8-4ade-8476-f73fe399f31e" providerId="ADAL" clId="{E44663B0-99E2-43EE-BD84-23B88007F36F}" dt="2021-03-09T07:17:14.884" v="166" actId="20577"/>
      <pc:docMkLst>
        <pc:docMk/>
      </pc:docMkLst>
      <pc:sldChg chg="modSp mod">
        <pc:chgData name="Yaghoobi, Hassan" userId="3e33afe7-62c8-4ade-8476-f73fe399f31e" providerId="ADAL" clId="{E44663B0-99E2-43EE-BD84-23B88007F36F}" dt="2021-03-09T05:50:03.417" v="39" actId="20577"/>
        <pc:sldMkLst>
          <pc:docMk/>
          <pc:sldMk cId="0" sldId="256"/>
        </pc:sldMkLst>
        <pc:spChg chg="mod">
          <ac:chgData name="Yaghoobi, Hassan" userId="3e33afe7-62c8-4ade-8476-f73fe399f31e" providerId="ADAL" clId="{E44663B0-99E2-43EE-BD84-23B88007F36F}" dt="2021-03-09T05:49:34.143" v="26" actId="313"/>
          <ac:spMkLst>
            <pc:docMk/>
            <pc:sldMk cId="0" sldId="256"/>
            <ac:spMk id="6" creationId="{00000000-0000-0000-0000-000000000000}"/>
          </ac:spMkLst>
        </pc:spChg>
        <pc:spChg chg="mod">
          <ac:chgData name="Yaghoobi, Hassan" userId="3e33afe7-62c8-4ade-8476-f73fe399f31e" providerId="ADAL" clId="{E44663B0-99E2-43EE-BD84-23B88007F36F}" dt="2021-03-09T05:50:03.417" v="39" actId="20577"/>
          <ac:spMkLst>
            <pc:docMk/>
            <pc:sldMk cId="0" sldId="256"/>
            <ac:spMk id="3074" creationId="{00000000-0000-0000-0000-000000000000}"/>
          </ac:spMkLst>
        </pc:spChg>
      </pc:sldChg>
      <pc:sldChg chg="modSp mod">
        <pc:chgData name="Yaghoobi, Hassan" userId="3e33afe7-62c8-4ade-8476-f73fe399f31e" providerId="ADAL" clId="{E44663B0-99E2-43EE-BD84-23B88007F36F}" dt="2021-03-09T05:49:39.861" v="28" actId="313"/>
        <pc:sldMkLst>
          <pc:docMk/>
          <pc:sldMk cId="0" sldId="257"/>
        </pc:sldMkLst>
        <pc:spChg chg="mod">
          <ac:chgData name="Yaghoobi, Hassan" userId="3e33afe7-62c8-4ade-8476-f73fe399f31e" providerId="ADAL" clId="{E44663B0-99E2-43EE-BD84-23B88007F36F}" dt="2021-03-09T05:49:39.861" v="28" actId="313"/>
          <ac:spMkLst>
            <pc:docMk/>
            <pc:sldMk cId="0" sldId="257"/>
            <ac:spMk id="4" creationId="{00000000-0000-0000-0000-000000000000}"/>
          </ac:spMkLst>
        </pc:spChg>
        <pc:spChg chg="mod">
          <ac:chgData name="Yaghoobi, Hassan" userId="3e33afe7-62c8-4ade-8476-f73fe399f31e" providerId="ADAL" clId="{E44663B0-99E2-43EE-BD84-23B88007F36F}" dt="2021-03-09T05:49:39.016" v="27" actId="313"/>
          <ac:spMkLst>
            <pc:docMk/>
            <pc:sldMk cId="0" sldId="257"/>
            <ac:spMk id="4098" creationId="{00000000-0000-0000-0000-000000000000}"/>
          </ac:spMkLst>
        </pc:spChg>
      </pc:sldChg>
      <pc:sldChg chg="modSp mod">
        <pc:chgData name="Yaghoobi, Hassan" userId="3e33afe7-62c8-4ade-8476-f73fe399f31e" providerId="ADAL" clId="{E44663B0-99E2-43EE-BD84-23B88007F36F}" dt="2021-03-09T07:14:58.718" v="135" actId="20577"/>
        <pc:sldMkLst>
          <pc:docMk/>
          <pc:sldMk cId="0" sldId="261"/>
        </pc:sldMkLst>
        <pc:spChg chg="mod">
          <ac:chgData name="Yaghoobi, Hassan" userId="3e33afe7-62c8-4ade-8476-f73fe399f31e" providerId="ADAL" clId="{E44663B0-99E2-43EE-BD84-23B88007F36F}" dt="2021-03-09T05:49:45.195" v="35" actId="313"/>
          <ac:spMkLst>
            <pc:docMk/>
            <pc:sldMk cId="0" sldId="261"/>
            <ac:spMk id="7" creationId="{00000000-0000-0000-0000-000000000000}"/>
          </ac:spMkLst>
        </pc:spChg>
        <pc:spChg chg="mod">
          <ac:chgData name="Yaghoobi, Hassan" userId="3e33afe7-62c8-4ade-8476-f73fe399f31e" providerId="ADAL" clId="{E44663B0-99E2-43EE-BD84-23B88007F36F}" dt="2021-03-09T07:14:58.718" v="135" actId="20577"/>
          <ac:spMkLst>
            <pc:docMk/>
            <pc:sldMk cId="0" sldId="261"/>
            <ac:spMk id="5122" creationId="{00000000-0000-0000-0000-000000000000}"/>
          </ac:spMkLst>
        </pc:spChg>
      </pc:sldChg>
      <pc:sldChg chg="modSp mod">
        <pc:chgData name="Yaghoobi, Hassan" userId="3e33afe7-62c8-4ade-8476-f73fe399f31e" providerId="ADAL" clId="{E44663B0-99E2-43EE-BD84-23B88007F36F}" dt="2021-03-09T05:49:40.788" v="29" actId="313"/>
        <pc:sldMkLst>
          <pc:docMk/>
          <pc:sldMk cId="3512326192" sldId="265"/>
        </pc:sldMkLst>
        <pc:spChg chg="mod">
          <ac:chgData name="Yaghoobi, Hassan" userId="3e33afe7-62c8-4ade-8476-f73fe399f31e" providerId="ADAL" clId="{E44663B0-99E2-43EE-BD84-23B88007F36F}" dt="2021-03-09T05:49:40.788" v="29" actId="313"/>
          <ac:spMkLst>
            <pc:docMk/>
            <pc:sldMk cId="3512326192" sldId="265"/>
            <ac:spMk id="2" creationId="{00000000-0000-0000-0000-000000000000}"/>
          </ac:spMkLst>
        </pc:spChg>
      </pc:sldChg>
      <pc:sldChg chg="modSp mod">
        <pc:chgData name="Yaghoobi, Hassan" userId="3e33afe7-62c8-4ade-8476-f73fe399f31e" providerId="ADAL" clId="{E44663B0-99E2-43EE-BD84-23B88007F36F}" dt="2021-03-09T05:51:07.623" v="111" actId="20577"/>
        <pc:sldMkLst>
          <pc:docMk/>
          <pc:sldMk cId="2555810336" sldId="266"/>
        </pc:sldMkLst>
        <pc:spChg chg="mod">
          <ac:chgData name="Yaghoobi, Hassan" userId="3e33afe7-62c8-4ade-8476-f73fe399f31e" providerId="ADAL" clId="{E44663B0-99E2-43EE-BD84-23B88007F36F}" dt="2021-03-09T05:49:43.783" v="33" actId="313"/>
          <ac:spMkLst>
            <pc:docMk/>
            <pc:sldMk cId="2555810336" sldId="266"/>
            <ac:spMk id="2" creationId="{00000000-0000-0000-0000-000000000000}"/>
          </ac:spMkLst>
        </pc:spChg>
        <pc:spChg chg="mod">
          <ac:chgData name="Yaghoobi, Hassan" userId="3e33afe7-62c8-4ade-8476-f73fe399f31e" providerId="ADAL" clId="{E44663B0-99E2-43EE-BD84-23B88007F36F}" dt="2021-03-09T05:51:07.623" v="111" actId="20577"/>
          <ac:spMkLst>
            <pc:docMk/>
            <pc:sldMk cId="2555810336" sldId="266"/>
            <ac:spMk id="20483" creationId="{00000000-0000-0000-0000-000000000000}"/>
          </ac:spMkLst>
        </pc:spChg>
      </pc:sldChg>
      <pc:sldChg chg="modSp mod">
        <pc:chgData name="Yaghoobi, Hassan" userId="3e33afe7-62c8-4ade-8476-f73fe399f31e" providerId="ADAL" clId="{E44663B0-99E2-43EE-BD84-23B88007F36F}" dt="2021-03-09T05:49:42.324" v="31" actId="313"/>
        <pc:sldMkLst>
          <pc:docMk/>
          <pc:sldMk cId="1268977485" sldId="268"/>
        </pc:sldMkLst>
        <pc:spChg chg="mod">
          <ac:chgData name="Yaghoobi, Hassan" userId="3e33afe7-62c8-4ade-8476-f73fe399f31e" providerId="ADAL" clId="{E44663B0-99E2-43EE-BD84-23B88007F36F}" dt="2021-03-09T05:49:42.324" v="31" actId="313"/>
          <ac:spMkLst>
            <pc:docMk/>
            <pc:sldMk cId="1268977485" sldId="268"/>
            <ac:spMk id="2" creationId="{00000000-0000-0000-0000-000000000000}"/>
          </ac:spMkLst>
        </pc:spChg>
      </pc:sldChg>
      <pc:sldChg chg="modSp mod">
        <pc:chgData name="Yaghoobi, Hassan" userId="3e33afe7-62c8-4ade-8476-f73fe399f31e" providerId="ADAL" clId="{E44663B0-99E2-43EE-BD84-23B88007F36F}" dt="2021-03-09T05:49:43.061" v="32" actId="313"/>
        <pc:sldMkLst>
          <pc:docMk/>
          <pc:sldMk cId="1943740662" sldId="280"/>
        </pc:sldMkLst>
        <pc:spChg chg="mod">
          <ac:chgData name="Yaghoobi, Hassan" userId="3e33afe7-62c8-4ade-8476-f73fe399f31e" providerId="ADAL" clId="{E44663B0-99E2-43EE-BD84-23B88007F36F}" dt="2021-03-09T05:49:43.061" v="32" actId="313"/>
          <ac:spMkLst>
            <pc:docMk/>
            <pc:sldMk cId="1943740662" sldId="280"/>
            <ac:spMk id="5" creationId="{00000000-0000-0000-0000-000000000000}"/>
          </ac:spMkLst>
        </pc:spChg>
      </pc:sldChg>
      <pc:sldChg chg="modSp mod">
        <pc:chgData name="Yaghoobi, Hassan" userId="3e33afe7-62c8-4ade-8476-f73fe399f31e" providerId="ADAL" clId="{E44663B0-99E2-43EE-BD84-23B88007F36F}" dt="2021-03-09T07:16:11.314" v="137" actId="1076"/>
        <pc:sldMkLst>
          <pc:docMk/>
          <pc:sldMk cId="38427134" sldId="365"/>
        </pc:sldMkLst>
        <pc:spChg chg="mod">
          <ac:chgData name="Yaghoobi, Hassan" userId="3e33afe7-62c8-4ade-8476-f73fe399f31e" providerId="ADAL" clId="{E44663B0-99E2-43EE-BD84-23B88007F36F}" dt="2021-03-09T07:16:11.314" v="137" actId="1076"/>
          <ac:spMkLst>
            <pc:docMk/>
            <pc:sldMk cId="38427134" sldId="365"/>
            <ac:spMk id="2" creationId="{00000000-0000-0000-0000-000000000000}"/>
          </ac:spMkLst>
        </pc:spChg>
        <pc:spChg chg="mod">
          <ac:chgData name="Yaghoobi, Hassan" userId="3e33afe7-62c8-4ade-8476-f73fe399f31e" providerId="ADAL" clId="{E44663B0-99E2-43EE-BD84-23B88007F36F}" dt="2021-03-09T05:49:47.752" v="37" actId="313"/>
          <ac:spMkLst>
            <pc:docMk/>
            <pc:sldMk cId="38427134" sldId="365"/>
            <ac:spMk id="4" creationId="{00000000-0000-0000-0000-000000000000}"/>
          </ac:spMkLst>
        </pc:spChg>
      </pc:sldChg>
      <pc:sldChg chg="modSp mod">
        <pc:chgData name="Yaghoobi, Hassan" userId="3e33afe7-62c8-4ade-8476-f73fe399f31e" providerId="ADAL" clId="{E44663B0-99E2-43EE-BD84-23B88007F36F}" dt="2021-03-09T05:49:41.557" v="30" actId="313"/>
        <pc:sldMkLst>
          <pc:docMk/>
          <pc:sldMk cId="18803189" sldId="368"/>
        </pc:sldMkLst>
        <pc:spChg chg="mod">
          <ac:chgData name="Yaghoobi, Hassan" userId="3e33afe7-62c8-4ade-8476-f73fe399f31e" providerId="ADAL" clId="{E44663B0-99E2-43EE-BD84-23B88007F36F}" dt="2021-03-09T05:49:41.557" v="30" actId="313"/>
          <ac:spMkLst>
            <pc:docMk/>
            <pc:sldMk cId="18803189" sldId="368"/>
            <ac:spMk id="3" creationId="{4DEDC840-3D08-462E-8EE4-982DE5C72FFD}"/>
          </ac:spMkLst>
        </pc:spChg>
      </pc:sldChg>
      <pc:sldChg chg="modSp mod">
        <pc:chgData name="Yaghoobi, Hassan" userId="3e33afe7-62c8-4ade-8476-f73fe399f31e" providerId="ADAL" clId="{E44663B0-99E2-43EE-BD84-23B88007F36F}" dt="2021-03-09T07:17:14.884" v="166" actId="20577"/>
        <pc:sldMkLst>
          <pc:docMk/>
          <pc:sldMk cId="81732721" sldId="369"/>
        </pc:sldMkLst>
        <pc:spChg chg="mod">
          <ac:chgData name="Yaghoobi, Hassan" userId="3e33afe7-62c8-4ade-8476-f73fe399f31e" providerId="ADAL" clId="{E44663B0-99E2-43EE-BD84-23B88007F36F}" dt="2021-03-09T05:49:46.820" v="36" actId="313"/>
          <ac:spMkLst>
            <pc:docMk/>
            <pc:sldMk cId="81732721" sldId="369"/>
            <ac:spMk id="4" creationId="{00000000-0000-0000-0000-000000000000}"/>
          </ac:spMkLst>
        </pc:spChg>
        <pc:spChg chg="mod">
          <ac:chgData name="Yaghoobi, Hassan" userId="3e33afe7-62c8-4ade-8476-f73fe399f31e" providerId="ADAL" clId="{E44663B0-99E2-43EE-BD84-23B88007F36F}" dt="2021-03-09T07:17:10.176" v="165" actId="20577"/>
          <ac:spMkLst>
            <pc:docMk/>
            <pc:sldMk cId="81732721" sldId="369"/>
            <ac:spMk id="6146" creationId="{00000000-0000-0000-0000-000000000000}"/>
          </ac:spMkLst>
        </pc:spChg>
        <pc:spChg chg="mod">
          <ac:chgData name="Yaghoobi, Hassan" userId="3e33afe7-62c8-4ade-8476-f73fe399f31e" providerId="ADAL" clId="{E44663B0-99E2-43EE-BD84-23B88007F36F}" dt="2021-03-09T07:17:14.884" v="166" actId="20577"/>
          <ac:spMkLst>
            <pc:docMk/>
            <pc:sldMk cId="81732721" sldId="369"/>
            <ac:spMk id="6147" creationId="{00000000-0000-0000-0000-000000000000}"/>
          </ac:spMkLst>
        </pc:spChg>
      </pc:sldChg>
      <pc:sldChg chg="modSp mod">
        <pc:chgData name="Yaghoobi, Hassan" userId="3e33afe7-62c8-4ade-8476-f73fe399f31e" providerId="ADAL" clId="{E44663B0-99E2-43EE-BD84-23B88007F36F}" dt="2021-03-09T07:14:50.678" v="132" actId="20577"/>
        <pc:sldMkLst>
          <pc:docMk/>
          <pc:sldMk cId="3880020426" sldId="370"/>
        </pc:sldMkLst>
        <pc:spChg chg="mod">
          <ac:chgData name="Yaghoobi, Hassan" userId="3e33afe7-62c8-4ade-8476-f73fe399f31e" providerId="ADAL" clId="{E44663B0-99E2-43EE-BD84-23B88007F36F}" dt="2021-03-09T05:49:44.523" v="34" actId="313"/>
          <ac:spMkLst>
            <pc:docMk/>
            <pc:sldMk cId="3880020426" sldId="370"/>
            <ac:spMk id="2" creationId="{00000000-0000-0000-0000-000000000000}"/>
          </ac:spMkLst>
        </pc:spChg>
        <pc:spChg chg="mod">
          <ac:chgData name="Yaghoobi, Hassan" userId="3e33afe7-62c8-4ade-8476-f73fe399f31e" providerId="ADAL" clId="{E44663B0-99E2-43EE-BD84-23B88007F36F}" dt="2021-03-09T07:14:50.678" v="132" actId="20577"/>
          <ac:spMkLst>
            <pc:docMk/>
            <pc:sldMk cId="3880020426" sldId="370"/>
            <ac:spMk id="18435" creationId="{00000000-0000-0000-0000-000000000000}"/>
          </ac:spMkLst>
        </pc:spChg>
      </pc:sldChg>
      <pc:sldMasterChg chg="modSp mod modSldLayout">
        <pc:chgData name="Yaghoobi, Hassan" userId="3e33afe7-62c8-4ade-8476-f73fe399f31e" providerId="ADAL" clId="{E44663B0-99E2-43EE-BD84-23B88007F36F}" dt="2021-03-09T05:49:32.018" v="25" actId="313"/>
        <pc:sldMasterMkLst>
          <pc:docMk/>
          <pc:sldMasterMk cId="0" sldId="2147483648"/>
        </pc:sldMasterMkLst>
        <pc:spChg chg="mod">
          <ac:chgData name="Yaghoobi, Hassan" userId="3e33afe7-62c8-4ade-8476-f73fe399f31e" providerId="ADAL" clId="{E44663B0-99E2-43EE-BD84-23B88007F36F}" dt="2021-03-09T05:48:51.500" v="3" actId="20577"/>
          <ac:spMkLst>
            <pc:docMk/>
            <pc:sldMasterMk cId="0" sldId="2147483648"/>
            <ac:spMk id="10" creationId="{00000000-0000-0000-0000-000000000000}"/>
          </ac:spMkLst>
        </pc:spChg>
        <pc:spChg chg="mod">
          <ac:chgData name="Yaghoobi, Hassan" userId="3e33afe7-62c8-4ade-8476-f73fe399f31e" providerId="ADAL" clId="{E44663B0-99E2-43EE-BD84-23B88007F36F}" dt="2021-03-09T05:49:00.448" v="16" actId="20577"/>
          <ac:spMkLst>
            <pc:docMk/>
            <pc:sldMasterMk cId="0" sldId="2147483648"/>
            <ac:spMk id="1027" creationId="{00000000-0000-0000-0000-000000000000}"/>
          </ac:spMkLst>
        </pc:spChg>
        <pc:sldLayoutChg chg="modSp mod">
          <pc:chgData name="Yaghoobi, Hassan" userId="3e33afe7-62c8-4ade-8476-f73fe399f31e" providerId="ADAL" clId="{E44663B0-99E2-43EE-BD84-23B88007F36F}" dt="2021-03-09T05:49:26.262" v="17" actId="313"/>
          <pc:sldLayoutMkLst>
            <pc:docMk/>
            <pc:sldMasterMk cId="0" sldId="2147483648"/>
            <pc:sldLayoutMk cId="0" sldId="2147483649"/>
          </pc:sldLayoutMkLst>
          <pc:spChg chg="mod">
            <ac:chgData name="Yaghoobi, Hassan" userId="3e33afe7-62c8-4ade-8476-f73fe399f31e" providerId="ADAL" clId="{E44663B0-99E2-43EE-BD84-23B88007F36F}" dt="2021-03-09T05:49:26.262" v="17" actId="313"/>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E44663B0-99E2-43EE-BD84-23B88007F36F}" dt="2021-03-09T05:49:26.997" v="18" actId="313"/>
          <pc:sldLayoutMkLst>
            <pc:docMk/>
            <pc:sldMasterMk cId="0" sldId="2147483648"/>
            <pc:sldLayoutMk cId="0" sldId="2147483650"/>
          </pc:sldLayoutMkLst>
          <pc:spChg chg="mod">
            <ac:chgData name="Yaghoobi, Hassan" userId="3e33afe7-62c8-4ade-8476-f73fe399f31e" providerId="ADAL" clId="{E44663B0-99E2-43EE-BD84-23B88007F36F}" dt="2021-03-09T05:49:26.997" v="18" actId="313"/>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E44663B0-99E2-43EE-BD84-23B88007F36F}" dt="2021-03-09T05:49:27.645" v="19" actId="313"/>
          <pc:sldLayoutMkLst>
            <pc:docMk/>
            <pc:sldMasterMk cId="0" sldId="2147483648"/>
            <pc:sldLayoutMk cId="0" sldId="2147483651"/>
          </pc:sldLayoutMkLst>
          <pc:spChg chg="mod">
            <ac:chgData name="Yaghoobi, Hassan" userId="3e33afe7-62c8-4ade-8476-f73fe399f31e" providerId="ADAL" clId="{E44663B0-99E2-43EE-BD84-23B88007F36F}" dt="2021-03-09T05:49:27.645" v="19" actId="313"/>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E44663B0-99E2-43EE-BD84-23B88007F36F}" dt="2021-03-09T05:49:28.346" v="20" actId="313"/>
          <pc:sldLayoutMkLst>
            <pc:docMk/>
            <pc:sldMasterMk cId="0" sldId="2147483648"/>
            <pc:sldLayoutMk cId="0" sldId="2147483652"/>
          </pc:sldLayoutMkLst>
          <pc:spChg chg="mod">
            <ac:chgData name="Yaghoobi, Hassan" userId="3e33afe7-62c8-4ade-8476-f73fe399f31e" providerId="ADAL" clId="{E44663B0-99E2-43EE-BD84-23B88007F36F}" dt="2021-03-09T05:49:28.346" v="20" actId="313"/>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E44663B0-99E2-43EE-BD84-23B88007F36F}" dt="2021-03-09T05:49:29.342" v="21" actId="313"/>
          <pc:sldLayoutMkLst>
            <pc:docMk/>
            <pc:sldMasterMk cId="0" sldId="2147483648"/>
            <pc:sldLayoutMk cId="0" sldId="2147483653"/>
          </pc:sldLayoutMkLst>
          <pc:spChg chg="mod">
            <ac:chgData name="Yaghoobi, Hassan" userId="3e33afe7-62c8-4ade-8476-f73fe399f31e" providerId="ADAL" clId="{E44663B0-99E2-43EE-BD84-23B88007F36F}" dt="2021-03-09T05:49:29.342" v="21" actId="313"/>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E44663B0-99E2-43EE-BD84-23B88007F36F}" dt="2021-03-09T05:49:29.987" v="22" actId="313"/>
          <pc:sldLayoutMkLst>
            <pc:docMk/>
            <pc:sldMasterMk cId="0" sldId="2147483648"/>
            <pc:sldLayoutMk cId="0" sldId="2147483654"/>
          </pc:sldLayoutMkLst>
          <pc:spChg chg="mod">
            <ac:chgData name="Yaghoobi, Hassan" userId="3e33afe7-62c8-4ade-8476-f73fe399f31e" providerId="ADAL" clId="{E44663B0-99E2-43EE-BD84-23B88007F36F}" dt="2021-03-09T05:49:29.987" v="22" actId="313"/>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E44663B0-99E2-43EE-BD84-23B88007F36F}" dt="2021-03-09T05:49:30.635" v="23" actId="313"/>
          <pc:sldLayoutMkLst>
            <pc:docMk/>
            <pc:sldMasterMk cId="0" sldId="2147483648"/>
            <pc:sldLayoutMk cId="0" sldId="2147483655"/>
          </pc:sldLayoutMkLst>
          <pc:spChg chg="mod">
            <ac:chgData name="Yaghoobi, Hassan" userId="3e33afe7-62c8-4ade-8476-f73fe399f31e" providerId="ADAL" clId="{E44663B0-99E2-43EE-BD84-23B88007F36F}" dt="2021-03-09T05:49:30.635" v="23" actId="313"/>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E44663B0-99E2-43EE-BD84-23B88007F36F}" dt="2021-03-09T05:49:31.324" v="24" actId="313"/>
          <pc:sldLayoutMkLst>
            <pc:docMk/>
            <pc:sldMasterMk cId="0" sldId="2147483648"/>
            <pc:sldLayoutMk cId="0" sldId="2147483658"/>
          </pc:sldLayoutMkLst>
          <pc:spChg chg="mod">
            <ac:chgData name="Yaghoobi, Hassan" userId="3e33afe7-62c8-4ade-8476-f73fe399f31e" providerId="ADAL" clId="{E44663B0-99E2-43EE-BD84-23B88007F36F}" dt="2021-03-09T05:49:31.324" v="24" actId="313"/>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E44663B0-99E2-43EE-BD84-23B88007F36F}" dt="2021-03-09T05:49:32.018" v="25" actId="313"/>
          <pc:sldLayoutMkLst>
            <pc:docMk/>
            <pc:sldMasterMk cId="0" sldId="2147483648"/>
            <pc:sldLayoutMk cId="0" sldId="2147483659"/>
          </pc:sldLayoutMkLst>
          <pc:spChg chg="mod">
            <ac:chgData name="Yaghoobi, Hassan" userId="3e33afe7-62c8-4ade-8476-f73fe399f31e" providerId="ADAL" clId="{E44663B0-99E2-43EE-BD84-23B88007F36F}" dt="2021-03-09T05:49:32.018" v="25" actId="313"/>
            <ac:spMkLst>
              <pc:docMk/>
              <pc:sldMasterMk cId="0" sldId="2147483648"/>
              <pc:sldLayoutMk cId="0" sldId="2147483659"/>
              <ac:spMk id="4"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0202</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5" Type="http://schemas.openxmlformats.org/officeDocument/2006/relationships/hyperlink" Target="https://www.itu.int/md/meetingdoc.asp?lang=en&amp;parent=R19-WP5A-C-0044" TargetMode="Externa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1/11-21-0418-00-0itu-itu-ahg-minutes-for-feb-09-2021.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2021-03-09</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March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26"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Submission Update</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altLang="en-US" sz="2000" dirty="0">
                <a:solidFill>
                  <a:schemeClr val="tx1"/>
                </a:solidFill>
              </a:rPr>
              <a:t>ITU AHG finalized and recommended two contribution to 802.11 and 802.18 as revision to IEEE 802 previously submitted modifications to M-1450-5 and M.1801-2</a:t>
            </a:r>
          </a:p>
          <a:p>
            <a:pPr marL="685800" lvl="3" indent="-342900">
              <a:spcBef>
                <a:spcPts val="300"/>
              </a:spcBef>
              <a:spcAft>
                <a:spcPts val="0"/>
              </a:spcAft>
              <a:buFont typeface="Arial" panose="020B0604020202020204" pitchFamily="34" charset="0"/>
              <a:buChar char="•"/>
              <a:defRPr/>
            </a:pPr>
            <a:r>
              <a:rPr lang="en-US" altLang="en-US" sz="1800" dirty="0">
                <a:solidFill>
                  <a:schemeClr val="tx1"/>
                </a:solidFill>
              </a:rPr>
              <a:t>11-21-0163-02-0itu, Proposed modifications to ITU-R M.1450-5</a:t>
            </a:r>
          </a:p>
          <a:p>
            <a:pPr marL="685800" lvl="3" indent="-342900">
              <a:spcBef>
                <a:spcPts val="300"/>
              </a:spcBef>
              <a:spcAft>
                <a:spcPts val="0"/>
              </a:spcAft>
              <a:buFont typeface="Arial" panose="020B0604020202020204" pitchFamily="34" charset="0"/>
              <a:buChar char="•"/>
              <a:defRPr/>
            </a:pPr>
            <a:r>
              <a:rPr lang="en-US" altLang="en-US" sz="1800" dirty="0">
                <a:solidFill>
                  <a:schemeClr val="tx1"/>
                </a:solidFill>
              </a:rPr>
              <a:t>11-21-0164-02-0itu, Proposed modifications to ITU-R M.1801-2</a:t>
            </a:r>
          </a:p>
          <a:p>
            <a:pPr marL="342900" lvl="2" indent="-342900">
              <a:spcBef>
                <a:spcPts val="300"/>
              </a:spcBef>
              <a:spcAft>
                <a:spcPts val="0"/>
              </a:spcAft>
              <a:buFont typeface="Arial" panose="020B0604020202020204" pitchFamily="34" charset="0"/>
              <a:buChar char="•"/>
              <a:defRPr/>
            </a:pPr>
            <a:r>
              <a:rPr lang="en-US" sz="2000" dirty="0">
                <a:solidFill>
                  <a:schemeClr val="tx1"/>
                </a:solidFill>
              </a:rPr>
              <a:t>802.18 applied required changes, approved following revisions that were approved by EC</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IEEE 802.18-21/0014r01, Proposed modifications to ITU-R M.1450-5</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IEEE 802.18-21/0015r01, Proposed modifications to ITU-R M.1801-2</a:t>
            </a:r>
          </a:p>
          <a:p>
            <a:pPr marL="228600" lvl="2" indent="-342900">
              <a:spcBef>
                <a:spcPts val="300"/>
              </a:spcBef>
              <a:spcAft>
                <a:spcPts val="0"/>
              </a:spcAft>
              <a:buFont typeface="Arial" panose="020B0604020202020204" pitchFamily="34" charset="0"/>
              <a:buChar char="•"/>
              <a:defRPr/>
            </a:pPr>
            <a:r>
              <a:rPr lang="en-US" sz="2000" dirty="0">
                <a:solidFill>
                  <a:schemeClr val="tx1"/>
                </a:solidFill>
              </a:rPr>
              <a:t>The contributions are being submitted to WP 5A and presented in contributions to next WP 5A meeting on 2021-04-28 to 2021-05-11</a:t>
            </a:r>
          </a:p>
          <a:p>
            <a:pPr marL="342900" lvl="2" indent="-342900">
              <a:spcBef>
                <a:spcPts val="300"/>
              </a:spcBef>
              <a:spcAft>
                <a:spcPts val="0"/>
              </a:spcAft>
              <a:buFont typeface="Arial" panose="020B0604020202020204" pitchFamily="34" charset="0"/>
              <a:buChar char="•"/>
              <a:defRPr/>
            </a:pPr>
            <a:r>
              <a:rPr lang="en-US" sz="22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2021-04-28 to 2021-05-11</a:t>
            </a:r>
          </a:p>
          <a:p>
            <a:pPr marL="800100" lvl="3" indent="-342900">
              <a:spcBef>
                <a:spcPts val="300"/>
              </a:spcBef>
              <a:spcAft>
                <a:spcPts val="0"/>
              </a:spcAft>
              <a:buFont typeface="Arial" panose="020B0604020202020204" pitchFamily="34" charset="0"/>
              <a:buChar char="•"/>
              <a:defRPr/>
            </a:pPr>
            <a:r>
              <a:rPr lang="pt-BR" sz="2200" dirty="0"/>
              <a:t>2021-11-15 </a:t>
            </a:r>
            <a:r>
              <a:rPr lang="pt-BR" sz="2200"/>
              <a:t>to 2021-11-26</a:t>
            </a:r>
            <a:endParaRPr lang="pt-BR" sz="22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March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24080" y="492919"/>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24080" y="1295400"/>
            <a:ext cx="10361084" cy="4037807"/>
          </a:xfrm>
        </p:spPr>
        <p:txBody>
          <a:bodyPr/>
          <a:lstStyle/>
          <a:p>
            <a:r>
              <a:rPr lang="en-US" sz="2000" dirty="0"/>
              <a:t>ITU AHG – Background Material</a:t>
            </a:r>
          </a:p>
          <a:p>
            <a:pPr marL="457200" indent="-457200">
              <a:spcBef>
                <a:spcPts val="200"/>
              </a:spcBef>
              <a:buFont typeface="+mj-lt"/>
              <a:buAutoNum type="arabicPeriod"/>
              <a:defRPr/>
            </a:pPr>
            <a:r>
              <a:rPr lang="en-US" sz="1800" dirty="0"/>
              <a:t>ITU-R M.1450-5 (R-REC-M.1450-5-201404-I!!PDF-E): Characteristics of broadband radio local area networks, (02/2014) </a:t>
            </a:r>
          </a:p>
          <a:p>
            <a:pPr marL="400050" lvl="1" indent="0">
              <a:spcBef>
                <a:spcPts val="200"/>
              </a:spcBef>
              <a:defRPr/>
            </a:pPr>
            <a:r>
              <a:rPr lang="en-US" sz="1600" u="sng" dirty="0">
                <a:hlinkClick r:id="rId3"/>
              </a:rPr>
              <a:t>https://mentor.ieee.org/802.18/dcn/19/18-19-0157-00-0000-an-update-on-the-recommendation-itu-r-m-1450-5.pptx</a:t>
            </a:r>
            <a:endParaRPr lang="en-US" sz="1600" dirty="0"/>
          </a:p>
          <a:p>
            <a:pPr marL="457200" indent="-457200">
              <a:spcBef>
                <a:spcPts val="200"/>
              </a:spcBef>
              <a:buFont typeface="+mj-lt"/>
              <a:buAutoNum type="arabicPeriod"/>
              <a:defRPr/>
            </a:pPr>
            <a:r>
              <a:rPr lang="en-US" sz="1800" dirty="0"/>
              <a:t>ITU-R M.1801-2 (R-REC-M.1801-2-201302-I!!PDF-E): Radio interface standards for broadband wireless access systems, including mobile and nomadic applications, in the mobile service operating below 6 GHz, (02/2013)</a:t>
            </a:r>
            <a:endParaRPr lang="en-GB" sz="1800" dirty="0"/>
          </a:p>
          <a:p>
            <a:pPr marL="0" indent="0">
              <a:spcBef>
                <a:spcPts val="200"/>
              </a:spcBef>
              <a:defRPr/>
            </a:pPr>
            <a:r>
              <a:rPr lang="en-GB" sz="1800" u="sng" dirty="0">
                <a:hlinkClick r:id="rId4"/>
              </a:rPr>
              <a:t>	</a:t>
            </a:r>
            <a:r>
              <a:rPr lang="en-US" sz="1600" u="sng" dirty="0">
                <a:hlinkClick r:id="rId4"/>
              </a:rPr>
              <a:t>https://www.itu.int/dms_pubrec/itu-r/rec/m/R-REC-M.1801-2-201302-I!!PDF-E.pdf</a:t>
            </a:r>
            <a:endParaRPr lang="en-US" sz="1600" dirty="0">
              <a:solidFill>
                <a:srgbClr val="0000CC"/>
              </a:solidFill>
            </a:endParaRPr>
          </a:p>
          <a:p>
            <a:pPr>
              <a:defRPr/>
            </a:pPr>
            <a:r>
              <a:rPr lang="en-US" sz="20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b="1" dirty="0">
                <a:cs typeface="+mn-cs"/>
              </a:rPr>
              <a:t>Proposed modification to Recommendation ITU-R M.1450-5 </a:t>
            </a:r>
            <a:r>
              <a:rPr lang="en-US" sz="2000" dirty="0">
                <a:hlinkClick r:id="rId5"/>
              </a:rPr>
              <a:t>[44]</a:t>
            </a:r>
            <a:endParaRPr lang="en-US" sz="2000" dirty="0"/>
          </a:p>
          <a:p>
            <a:pPr marL="457200" lvl="2" indent="-457200">
              <a:spcBef>
                <a:spcPts val="300"/>
              </a:spcBef>
              <a:spcAft>
                <a:spcPts val="0"/>
              </a:spcAft>
              <a:buFont typeface="+mj-lt"/>
              <a:buAutoNum type="arabicPeriod"/>
              <a:defRPr/>
            </a:pPr>
            <a:r>
              <a:rPr lang="en-US" b="1" dirty="0">
                <a:cs typeface="+mn-cs"/>
              </a:rPr>
              <a:t>Proposed modification to Recommendation ITU-R M.1801-2 </a:t>
            </a:r>
            <a:r>
              <a:rPr lang="en-US" sz="2000" dirty="0">
                <a:hlinkClick r:id="rId6"/>
              </a:rPr>
              <a:t>[43]</a:t>
            </a:r>
            <a:endParaRPr lang="en-US" u="sng" dirty="0"/>
          </a:p>
          <a:p>
            <a:pPr>
              <a:defRPr/>
            </a:pPr>
            <a:r>
              <a:rPr lang="en-US" sz="20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b="1" dirty="0"/>
              <a:t>Proposed modification to Recommendation ITU-R M.1450-5 </a:t>
            </a:r>
            <a:r>
              <a:rPr lang="en-US" sz="2000" dirty="0">
                <a:hlinkClick r:id="rId7"/>
              </a:rPr>
              <a:t>[154]</a:t>
            </a:r>
            <a:endParaRPr lang="en-US" sz="2000" dirty="0"/>
          </a:p>
          <a:p>
            <a:pPr marL="457200" lvl="2" indent="-457200">
              <a:spcBef>
                <a:spcPts val="300"/>
              </a:spcBef>
              <a:spcAft>
                <a:spcPts val="0"/>
              </a:spcAft>
              <a:buFont typeface="+mj-lt"/>
              <a:buAutoNum type="arabicPeriod"/>
              <a:defRPr/>
            </a:pPr>
            <a:r>
              <a:rPr lang="en-US" b="1" dirty="0"/>
              <a:t>Proposed modification to Recommendation ITU-R M.1801-2 </a:t>
            </a:r>
            <a:r>
              <a:rPr lang="en-US" sz="2000" dirty="0">
                <a:hlinkClick r:id="rId8"/>
              </a:rPr>
              <a:t>[153]</a:t>
            </a:r>
            <a:endParaRPr lang="en-US" u="sng"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March 2021</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March 09, 2021</a:t>
            </a:r>
            <a:endParaRPr lang="en-GB" dirty="0"/>
          </a:p>
          <a:p>
            <a:pPr algn="ctr"/>
            <a:r>
              <a:rPr lang="en-US" altLang="en-US" dirty="0"/>
              <a:t>Chair: Hassan Yaghoobi (Intel Corp.)</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March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trike="sngStrike" dirty="0">
                <a:solidFill>
                  <a:srgbClr val="FF0000"/>
                </a:solidFill>
              </a:rPr>
              <a:t>Participation in the ITU AHG at this meeting counts towards 802.11 voting rights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March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March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Submission update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Meeting of February 09, 2021 </a:t>
            </a:r>
          </a:p>
          <a:p>
            <a:pPr marL="400050" lvl="1" indent="0">
              <a:spcBef>
                <a:spcPts val="200"/>
              </a:spcBef>
              <a:defRPr/>
            </a:pPr>
            <a:r>
              <a:rPr lang="en-US" altLang="en-US" dirty="0">
                <a:hlinkClick r:id="rId2"/>
              </a:rPr>
              <a:t>https://mentor.ieee.org/802.11/dcn/21/11-21-0418-00-0itu-itu-ahg-minutes-for-feb-09-2021.docx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241425"/>
            <a:ext cx="10361084" cy="5073649"/>
          </a:xfrm>
          <a:ln/>
        </p:spPr>
        <p:txBody>
          <a:bodyPr/>
          <a:lstStyle/>
          <a:p>
            <a:pPr marL="457200" indent="-457200">
              <a:spcBef>
                <a:spcPts val="200"/>
              </a:spcBef>
              <a:buFont typeface="+mj-lt"/>
              <a:buAutoNum type="alphaLcPeriod"/>
              <a:defRPr/>
            </a:pPr>
            <a:r>
              <a:rPr lang="en-US" dirty="0"/>
              <a:t>N/A</a:t>
            </a:r>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47919</TotalTime>
  <Words>1270</Words>
  <Application>Microsoft Office PowerPoint</Application>
  <PresentationFormat>Widescreen</PresentationFormat>
  <Paragraphs>149</Paragraphs>
  <Slides>11</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Submission Update</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494</cp:revision>
  <cp:lastPrinted>1601-01-01T00:00:00Z</cp:lastPrinted>
  <dcterms:created xsi:type="dcterms:W3CDTF">2017-06-02T20:57:23Z</dcterms:created>
  <dcterms:modified xsi:type="dcterms:W3CDTF">2021-03-09T07:17:20Z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