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DBF607-87F3-49BE-BD32-7E71EC035936}" v="12" dt="2021-03-09T07:21:50.1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>
      <p:cViewPr varScale="1">
        <p:scale>
          <a:sx n="62" d="100"/>
          <a:sy n="62" d="100"/>
        </p:scale>
        <p:origin x="880" y="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Hassan Yaghoobi,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Hassan Yaghoobi,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Hassan Yaghoobi,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Hassan Yaghoobi,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Hassan Yaghoobi, Intel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Hassan Yaghoobi,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Hassan Yaghoobi,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Hassan Yaghoobi,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Hassan Yaghoobi,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Hassan Yaghoobi,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11718" y="640397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802.11-21/0201r0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55626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802.11 ITU Liaison Ad Hoc (ITU AHG) – March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5458" y="1143000"/>
            <a:ext cx="10361084" cy="5073649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/>
                </a:solidFill>
              </a:rPr>
              <a:t>Had 3 meetings during Jan &amp; Feb 2021 (Jan 12, Jan 27 and Feb 9) working on two main contributions, proposed revisions to ITU Rec M.1450-5 and M.1801-2. Proposed modifications include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Updates to the latest IEEE 802.11 standards, amendments and drafts 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Addressing reference to frequency range in M.1801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Addressing recommendation on usage of M.1405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/>
                </a:solidFill>
              </a:rPr>
              <a:t>ITU AHG finalized and recommended two contribution to 802.11 and 802.18 as revision to IEEE 802 previously submitted modifications to M-1450-5 and M.1801-2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11-21-0163-02-0itu, Proposed modifications to ITU-R M.1450-5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11-21-0164-02-0itu, Proposed modifications to ITU-R M.1801-2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802.18 applied required changes, approved following revisions that were approved by EC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</a:rPr>
              <a:t>IEEE 802.18-21/0014r01, Proposed modifications to ITU-R M.1450-5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</a:rPr>
              <a:t>IEEE 802.18-21/0015r01, Proposed modifications to ITU-R M.1801-2</a:t>
            </a:r>
          </a:p>
          <a:p>
            <a:pPr marL="2286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The contributions are being submitted to WP 5A and presented in contributions to next WP 5A meeting on 2021-04-28 to 2021-05-11</a:t>
            </a:r>
          </a:p>
          <a:p>
            <a:pPr marL="2286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ITU AHG has one session during March 2021 Plenary on Mar 9, 2021 7PM EST</a:t>
            </a:r>
          </a:p>
          <a:p>
            <a:pPr marL="342900" lvl="3" indent="0">
              <a:spcBef>
                <a:spcPts val="30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Hassan Yaghoobi (Intel)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9033</TotalTime>
  <Words>217</Words>
  <Application>Microsoft Office PowerPoint</Application>
  <PresentationFormat>Widescreen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Office Theme</vt:lpstr>
      <vt:lpstr>802.11 ITU Liaison Ad Hoc (ITU AHG) – March 2021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Editor</cp:lastModifiedBy>
  <cp:revision>212</cp:revision>
  <cp:lastPrinted>1601-01-01T00:00:00Z</cp:lastPrinted>
  <dcterms:created xsi:type="dcterms:W3CDTF">2018-05-02T19:26:26Z</dcterms:created>
  <dcterms:modified xsi:type="dcterms:W3CDTF">2021-03-09T07:23:04Z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b31d2a93-48ab-4433-a33b-4408480a8ecd</vt:lpwstr>
  </property>
  <property fmtid="{D5CDD505-2E9C-101B-9397-08002B2CF9AE}" pid="3" name="CTP_TimeStamp">
    <vt:lpwstr>2020-07-13 14:45:53Z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