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3" r:id="rId5"/>
    <p:sldId id="268" r:id="rId6"/>
    <p:sldId id="264" r:id="rId7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802.11-21/0199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802.11-21/0199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802.11-21/0199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802.11-21/0199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802.11-21/0199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802.11-21/0199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802.11-21/0199r0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2021-03-15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March 2021.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485900"/>
            <a:ext cx="3886199" cy="3084910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Progress with comment resolution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Group met 4 times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Reviewed submissions proposing comment resolutions focusing on </a:t>
            </a:r>
            <a:r>
              <a:rPr lang="en-US" sz="1600" dirty="0" err="1">
                <a:solidFill>
                  <a:schemeClr val="tx1"/>
                </a:solidFill>
              </a:rPr>
              <a:t>Cls</a:t>
            </a:r>
            <a:r>
              <a:rPr lang="en-US" sz="1600" dirty="0">
                <a:solidFill>
                  <a:schemeClr val="tx1"/>
                </a:solidFill>
              </a:rPr>
              <a:t>. 9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117 comments resolved (motion passed)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4 comments reviewed but need further discussion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Request to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Editor to produce next version of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March 2021</a:t>
            </a:r>
            <a:endParaRPr lang="en-GB" sz="12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C6633E-78C4-FD45-A5CD-1DC0D3570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902765"/>
              </p:ext>
            </p:extLst>
          </p:nvPr>
        </p:nvGraphicFramePr>
        <p:xfrm>
          <a:off x="4873626" y="1401138"/>
          <a:ext cx="3668712" cy="3169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7841">
                  <a:extLst>
                    <a:ext uri="{9D8B030D-6E8A-4147-A177-3AD203B41FA5}">
                      <a16:colId xmlns:a16="http://schemas.microsoft.com/office/drawing/2014/main" val="782077136"/>
                    </a:ext>
                  </a:extLst>
                </a:gridCol>
                <a:gridCol w="860871">
                  <a:extLst>
                    <a:ext uri="{9D8B030D-6E8A-4147-A177-3AD203B41FA5}">
                      <a16:colId xmlns:a16="http://schemas.microsoft.com/office/drawing/2014/main" val="3278298026"/>
                    </a:ext>
                  </a:extLst>
                </a:gridCol>
              </a:tblGrid>
              <a:tr h="46765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Owning Ad-hoc</a:t>
                      </a:r>
                      <a:endParaRPr lang="en-GB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Count of CID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3021672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EDITOR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231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4510394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2021-01-05 -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8232809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2021-01-12 -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7690422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2021-01-13 -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6780416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2021-01-27 -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52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3586730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2021-02-02 -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1050777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solidFill>
                            <a:srgbClr val="FF0000"/>
                          </a:solidFill>
                          <a:effectLst/>
                        </a:rPr>
                        <a:t>2021-02-09 - approved</a:t>
                      </a:r>
                      <a:endParaRPr lang="en-GB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en-GB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7885970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solidFill>
                            <a:srgbClr val="FF0000"/>
                          </a:solidFill>
                          <a:effectLst/>
                        </a:rPr>
                        <a:t>2021-03-09 - approved</a:t>
                      </a:r>
                      <a:endParaRPr lang="en-GB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628048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solidFill>
                            <a:srgbClr val="FF0000"/>
                          </a:solidFill>
                          <a:effectLst/>
                        </a:rPr>
                        <a:t>2021-03-10 - approved</a:t>
                      </a:r>
                      <a:endParaRPr lang="en-GB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8001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solidFill>
                            <a:srgbClr val="FF0000"/>
                          </a:solidFill>
                          <a:effectLst/>
                        </a:rPr>
                        <a:t>2021-03-12 - approved</a:t>
                      </a:r>
                      <a:endParaRPr lang="en-GB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61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249936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CHAIR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412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663535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(Leer)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412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064933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Gesamtergebnis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643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529278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485901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Upcoming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 from WG 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Resolve all comments, produce D2.0, go to WG recirc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Weekly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Every Tuesday, 10:00h ET, 1 hour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Already announced with 10-day notice to WG  and TG reflector</a:t>
            </a:r>
            <a:endParaRPr lang="en-US" sz="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(unchanged)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491629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2020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May 2021		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2021	Form SB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2021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 2022			Initial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May 2022			Recirculation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July 2022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September 2022	</a:t>
            </a:r>
            <a:r>
              <a:rPr lang="en-US" altLang="en-US" sz="1600" dirty="0" err="1">
                <a:solidFill>
                  <a:schemeClr val="tx1"/>
                </a:solidFill>
              </a:rPr>
              <a:t>Revcom</a:t>
            </a:r>
            <a:r>
              <a:rPr lang="en-US" altLang="en-US" sz="1600">
                <a:solidFill>
                  <a:schemeClr val="tx1"/>
                </a:solidFill>
              </a:rPr>
              <a:t>/SASB approval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11-21/0198</a:t>
            </a:r>
          </a:p>
          <a:p>
            <a:r>
              <a:rPr lang="en-US" dirty="0"/>
              <a:t>Meeting / Chair’s Slide Deck:		11-21/0196</a:t>
            </a:r>
          </a:p>
          <a:p>
            <a:r>
              <a:rPr lang="en-US" dirty="0"/>
              <a:t>Meeting minutes:					11-21/0404</a:t>
            </a:r>
          </a:p>
          <a:p>
            <a:r>
              <a:rPr lang="en-US" dirty="0"/>
              <a:t>Snapshot Slide:						11-21/0197</a:t>
            </a:r>
          </a:p>
          <a:p>
            <a:r>
              <a:rPr lang="en-US" dirty="0"/>
              <a:t>Closing report:						11-21/0199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</a:t>
            </a:r>
            <a:r>
              <a:rPr lang="en-US"/>
              <a:t>	11-19/0135</a:t>
            </a:r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150</TotalTime>
  <Words>449</Words>
  <Application>Microsoft Macintosh PowerPoint</Application>
  <PresentationFormat>On-screen Show (16:9)</PresentationFormat>
  <Paragraphs>107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Plans for Next Meeting &amp; Upcoming Telcos</vt:lpstr>
      <vt:lpstr>TGbc schedule (unchanged)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28</cp:revision>
  <cp:lastPrinted>1601-01-01T00:00:00Z</cp:lastPrinted>
  <dcterms:created xsi:type="dcterms:W3CDTF">2019-09-17T07:48:51Z</dcterms:created>
  <dcterms:modified xsi:type="dcterms:W3CDTF">2021-03-15T11:27:58Z</dcterms:modified>
  <cp:category/>
</cp:coreProperties>
</file>