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98" r:id="rId4"/>
    <p:sldId id="30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802.11-21/0197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802.11-21/0197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802.11-21/0197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802.11-21/0197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802.11-21/0197r0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March 2021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539762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6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of 16 submissions proposing comment resolutions for several comments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Approved resolutions for 95 comments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Continue comment resolution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A86591-A9BD-DC41-9513-06D4D83B7B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345798"/>
              </p:ext>
            </p:extLst>
          </p:nvPr>
        </p:nvGraphicFramePr>
        <p:xfrm>
          <a:off x="7143757" y="2420888"/>
          <a:ext cx="4131728" cy="3722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7109">
                  <a:extLst>
                    <a:ext uri="{9D8B030D-6E8A-4147-A177-3AD203B41FA5}">
                      <a16:colId xmlns:a16="http://schemas.microsoft.com/office/drawing/2014/main" val="404229655"/>
                    </a:ext>
                  </a:extLst>
                </a:gridCol>
                <a:gridCol w="736432">
                  <a:extLst>
                    <a:ext uri="{9D8B030D-6E8A-4147-A177-3AD203B41FA5}">
                      <a16:colId xmlns:a16="http://schemas.microsoft.com/office/drawing/2014/main" val="3360964524"/>
                    </a:ext>
                  </a:extLst>
                </a:gridCol>
                <a:gridCol w="398187">
                  <a:extLst>
                    <a:ext uri="{9D8B030D-6E8A-4147-A177-3AD203B41FA5}">
                      <a16:colId xmlns:a16="http://schemas.microsoft.com/office/drawing/2014/main" val="25723814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74198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Owning Ad-hoc</a:t>
                      </a:r>
                      <a:endParaRPr lang="en-GB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Count of CID</a:t>
                      </a:r>
                      <a:endParaRPr lang="en-GB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86837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EDITOR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151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5127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2021-01-05 -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58526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25402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2021-01-13 -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3380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2021-01-27 -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572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6091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2021-02-09 -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40008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CHAIR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492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7715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2021-01-26 - ready for motion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7344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(Leer)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5093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Gesamtergebnis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643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8537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84461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11-21/0198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351</TotalTime>
  <Words>225</Words>
  <Application>Microsoft Macintosh PowerPoint</Application>
  <PresentationFormat>Widescreen</PresentationFormat>
  <Paragraphs>67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32</cp:revision>
  <cp:lastPrinted>1601-01-01T00:00:00Z</cp:lastPrinted>
  <dcterms:created xsi:type="dcterms:W3CDTF">2019-05-16T23:33:21Z</dcterms:created>
  <dcterms:modified xsi:type="dcterms:W3CDTF">2021-03-02T18:51:34Z</dcterms:modified>
  <cp:category/>
</cp:coreProperties>
</file>