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98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802.11-21/0197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802.11-21/0197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802.11-21/0197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802.11-21/0197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March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16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Approved resolutions for 95 comments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6591-A9BD-DC41-9513-06D4D83B7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345798"/>
              </p:ext>
            </p:extLst>
          </p:nvPr>
        </p:nvGraphicFramePr>
        <p:xfrm>
          <a:off x="7143757" y="2420888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11-21/0198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351</TotalTime>
  <Words>225</Words>
  <Application>Microsoft Macintosh PowerPoint</Application>
  <PresentationFormat>Widescreen</PresentationFormat>
  <Paragraphs>67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32</cp:revision>
  <cp:lastPrinted>1601-01-01T00:00:00Z</cp:lastPrinted>
  <dcterms:created xsi:type="dcterms:W3CDTF">2019-05-16T23:33:21Z</dcterms:created>
  <dcterms:modified xsi:type="dcterms:W3CDTF">2021-03-02T18:51:34Z</dcterms:modified>
  <cp:category/>
</cp:coreProperties>
</file>