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62" r:id="rId4"/>
    <p:sldId id="311"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293" r:id="rId33"/>
    <p:sldId id="294" r:id="rId34"/>
    <p:sldId id="263" r:id="rId35"/>
    <p:sldId id="296" r:id="rId36"/>
    <p:sldId id="297" r:id="rId37"/>
    <p:sldId id="295"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802.11-21/0196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802.11-21/0196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802.11-21/0196r0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2021-03-08</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35"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March 2021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Comment Resolution</a:t>
            </a:r>
          </a:p>
          <a:p>
            <a:pPr>
              <a:buFont typeface="Arial" panose="020B0604020202020204" pitchFamily="34" charset="0"/>
              <a:buChar char="•"/>
            </a:pPr>
            <a:r>
              <a:rPr lang="en-US" dirty="0">
                <a:solidFill>
                  <a:schemeClr val="tx1"/>
                </a:solidFill>
              </a:rPr>
              <a:t>Create D2.0 and go to WG recirculation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(Self)</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10:00h ET for 1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(Self)</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Approval of meeting minutes</a:t>
            </a:r>
          </a:p>
          <a:p>
            <a:pPr>
              <a:buFont typeface="Arial" panose="020B0604020202020204" pitchFamily="34" charset="0"/>
              <a:buChar char="•"/>
            </a:pPr>
            <a:r>
              <a:rPr lang="en-US" dirty="0">
                <a:solidFill>
                  <a:schemeClr val="tx1"/>
                </a:solidFill>
              </a:rPr>
              <a:t>Comment Resolution for LB252</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571</TotalTime>
  <Words>2341</Words>
  <Application>Microsoft Macintosh PowerPoint</Application>
  <PresentationFormat>On-screen Show (4:3)</PresentationFormat>
  <Paragraphs>331</Paragraphs>
  <Slides>38</Slides>
  <Notes>5</Notes>
  <HiddenSlides>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28</cp:revision>
  <cp:lastPrinted>1601-01-01T00:00:00Z</cp:lastPrinted>
  <dcterms:created xsi:type="dcterms:W3CDTF">2019-05-17T00:07:25Z</dcterms:created>
  <dcterms:modified xsi:type="dcterms:W3CDTF">2021-03-02T18:19:11Z</dcterms:modified>
  <cp:category/>
</cp:coreProperties>
</file>