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34" r:id="rId20"/>
    <p:sldId id="36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04" d="100"/>
          <a:sy n="104" d="100"/>
        </p:scale>
        <p:origin x="120" y="1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9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Feb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802.11-21/0195r0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2021-02-03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3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Mar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8 Mar 13:30 ET,   10 Mar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(including, especially, for </a:t>
            </a:r>
            <a:r>
              <a:rPr lang="en-US" sz="2400" dirty="0" err="1"/>
              <a:t>REVbe</a:t>
            </a:r>
            <a:r>
              <a:rPr lang="en-US" sz="2400" dirty="0"/>
              <a:t>)</a:t>
            </a: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Mar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(including, especially, for </a:t>
            </a:r>
            <a:r>
              <a:rPr lang="en-US" sz="2400" dirty="0" err="1"/>
              <a:t>REVbe</a:t>
            </a:r>
            <a:r>
              <a:rPr lang="en-US" sz="2400" dirty="0"/>
              <a:t>)</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January plenary</a:t>
            </a:r>
          </a:p>
          <a:p>
            <a:pPr eaLnBrk="1" hangingPunct="1">
              <a:lnSpc>
                <a:spcPct val="90000"/>
              </a:lnSpc>
              <a:spcBef>
                <a:spcPts val="300"/>
              </a:spcBef>
              <a:defRPr/>
            </a:pPr>
            <a:r>
              <a:rPr lang="en-US" sz="2800" dirty="0">
                <a:solidFill>
                  <a:srgbClr val="000000"/>
                </a:solidFill>
              </a:rPr>
              <a:t>11-21/0158:</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February/March telecons:</a:t>
            </a:r>
          </a:p>
          <a:p>
            <a:pPr eaLnBrk="1" hangingPunct="1">
              <a:lnSpc>
                <a:spcPct val="90000"/>
              </a:lnSpc>
              <a:spcBef>
                <a:spcPts val="300"/>
              </a:spcBef>
              <a:defRPr/>
            </a:pPr>
            <a:r>
              <a:rPr lang="en-US" dirty="0">
                <a:solidFill>
                  <a:srgbClr val="000000"/>
                </a:solidFill>
              </a:rPr>
              <a:t>Feb 1</a:t>
            </a:r>
          </a:p>
          <a:p>
            <a:pPr eaLnBrk="1" hangingPunct="1">
              <a:lnSpc>
                <a:spcPct val="90000"/>
              </a:lnSpc>
              <a:spcBef>
                <a:spcPts val="300"/>
              </a:spcBef>
              <a:defRPr/>
            </a:pPr>
            <a:r>
              <a:rPr lang="en-US" b="1" dirty="0">
                <a:solidFill>
                  <a:srgbClr val="000000"/>
                </a:solidFill>
              </a:rPr>
              <a:t>Feb </a:t>
            </a:r>
            <a:r>
              <a:rPr lang="en-US" dirty="0">
                <a:solidFill>
                  <a:srgbClr val="000000"/>
                </a:solidFill>
              </a:rPr>
              <a:t>8</a:t>
            </a:r>
          </a:p>
          <a:p>
            <a:pPr eaLnBrk="1" hangingPunct="1">
              <a:lnSpc>
                <a:spcPct val="90000"/>
              </a:lnSpc>
              <a:spcBef>
                <a:spcPts val="300"/>
              </a:spcBef>
              <a:defRPr/>
            </a:pPr>
            <a:r>
              <a:rPr lang="en-US" b="1" dirty="0">
                <a:solidFill>
                  <a:srgbClr val="000000"/>
                </a:solidFill>
              </a:rPr>
              <a:t>Feb 22</a:t>
            </a:r>
          </a:p>
          <a:p>
            <a:pPr eaLnBrk="1" hangingPunct="1">
              <a:lnSpc>
                <a:spcPct val="90000"/>
              </a:lnSpc>
              <a:spcBef>
                <a:spcPts val="300"/>
              </a:spcBef>
              <a:defRPr/>
            </a:pPr>
            <a:r>
              <a:rPr lang="en-US" dirty="0">
                <a:solidFill>
                  <a:srgbClr val="000000"/>
                </a:solidFill>
              </a:rPr>
              <a:t>Mar 1</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t>11-20/1639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2021, Plenary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eaLnBrk="1" hangingPunct="1"/>
            <a:r>
              <a:rPr lang="en-US" altLang="en-US" dirty="0"/>
              <a:t>Next Teleconference(s):</a:t>
            </a:r>
          </a:p>
          <a:p>
            <a:pPr lvl="1" eaLnBrk="1" hangingPunct="1"/>
            <a:r>
              <a:rPr lang="en-US" altLang="en-US" dirty="0"/>
              <a:t>March to May teleconference plan…?</a:t>
            </a:r>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91081</TotalTime>
  <Words>2057</Words>
  <Application>Microsoft Office PowerPoint</Application>
  <PresentationFormat>On-screen Show (4:3)</PresentationFormat>
  <Paragraphs>199</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Mar 2021, 13:30 ET</vt:lpstr>
      <vt:lpstr>ARC Agenda – 10 Mar 2021, 11:15 ET</vt:lpstr>
      <vt:lpstr>ARC (Architecture) – Other</vt:lpstr>
      <vt:lpstr>Prior meeting minutes</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919</cp:revision>
  <cp:lastPrinted>1998-02-10T13:28:06Z</cp:lastPrinted>
  <dcterms:created xsi:type="dcterms:W3CDTF">2009-07-15T16:38:20Z</dcterms:created>
  <dcterms:modified xsi:type="dcterms:W3CDTF">2021-02-03T23:19:29Z</dcterms:modified>
</cp:coreProperties>
</file>