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69" r:id="rId2"/>
    <p:sldId id="426" r:id="rId3"/>
    <p:sldId id="443" r:id="rId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LR" initials="BLR" lastIdx="2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43" autoAdjust="0"/>
    <p:restoredTop sz="86393" autoAdjust="0"/>
  </p:normalViewPr>
  <p:slideViewPr>
    <p:cSldViewPr>
      <p:cViewPr varScale="1">
        <p:scale>
          <a:sx n="74" d="100"/>
          <a:sy n="74" d="100"/>
        </p:scale>
        <p:origin x="1080" y="56"/>
      </p:cViewPr>
      <p:guideLst>
        <p:guide orient="horz" pos="2160"/>
        <p:guide pos="2880"/>
      </p:guideLst>
    </p:cSldViewPr>
  </p:slideViewPr>
  <p:outlineViewPr>
    <p:cViewPr>
      <p:scale>
        <a:sx n="33" d="100"/>
        <a:sy n="33" d="100"/>
      </p:scale>
      <p:origin x="0" y="-53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90286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smtClean="0"/>
              <a:t>February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February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February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a:defRPr/>
            </a:pPr>
            <a:r>
              <a:rPr lang="en-US" smtClean="0"/>
              <a:t>February 2021</a:t>
            </a:r>
            <a:endParaRPr lang="en-US" dirty="0"/>
          </a:p>
        </p:txBody>
      </p:sp>
      <p:sp>
        <p:nvSpPr>
          <p:cNvPr id="8" name="Footer Placeholder 7"/>
          <p:cNvSpPr>
            <a:spLocks noGrp="1"/>
          </p:cNvSpPr>
          <p:nvPr>
            <p:ph type="ftr" sz="quarter" idx="11"/>
          </p:nvPr>
        </p:nvSpPr>
        <p:spPr/>
        <p:txBody>
          <a:bodyPr/>
          <a:lstStyle/>
          <a:p>
            <a:pPr>
              <a:defRPr/>
            </a:pPr>
            <a:r>
              <a:rPr lang="en-US"/>
              <a:t>Ron Porat (Broadcom)</a:t>
            </a:r>
            <a:endParaRPr lang="en-US" dirty="0"/>
          </a:p>
        </p:txBody>
      </p:sp>
      <p:sp>
        <p:nvSpPr>
          <p:cNvPr id="9" name="Slide Number Placeholder 8"/>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February 2021</a:t>
            </a:r>
            <a:endParaRPr lang="en-US" dirty="0"/>
          </a:p>
        </p:txBody>
      </p:sp>
      <p:sp>
        <p:nvSpPr>
          <p:cNvPr id="5" name="Rectangle 5"/>
          <p:cNvSpPr>
            <a:spLocks noGrp="1" noChangeArrowheads="1"/>
          </p:cNvSpPr>
          <p:nvPr>
            <p:ph type="ftr" sz="quarter" idx="11"/>
          </p:nvPr>
        </p:nvSpPr>
        <p:spPr>
          <a:xfrm>
            <a:off x="6885394" y="6475413"/>
            <a:ext cx="1658531" cy="184666"/>
          </a:xfrm>
          <a:ln/>
        </p:spPr>
        <p:txBody>
          <a:bodyPr/>
          <a:lstStyle>
            <a:lvl1pPr>
              <a:defRPr/>
            </a:lvl1pPr>
          </a:lstStyle>
          <a:p>
            <a:pPr>
              <a:defRPr/>
            </a:pPr>
            <a:r>
              <a:rPr lang="en-US"/>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February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February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February 2021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February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February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February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February 2021</a:t>
            </a:r>
            <a:endParaRPr lang="en-US" dirty="0"/>
          </a:p>
        </p:txBody>
      </p:sp>
      <p:sp>
        <p:nvSpPr>
          <p:cNvPr id="1029" name="Rectangle 5"/>
          <p:cNvSpPr>
            <a:spLocks noGrp="1" noChangeArrowheads="1"/>
          </p:cNvSpPr>
          <p:nvPr>
            <p:ph type="ftr" sz="quarter" idx="3"/>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Ron Porat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802.11-21/0191r0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923865" y="6475413"/>
            <a:ext cx="1620060" cy="184666"/>
          </a:xfrm>
        </p:spPr>
        <p:txBody>
          <a:bodyPr/>
          <a:lstStyle/>
          <a:p>
            <a:pPr>
              <a:defRPr/>
            </a:pPr>
            <a:r>
              <a:rPr lang="en-US"/>
              <a:t>Ron Porat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GB" sz="2400" dirty="0"/>
              <a:t>Supported Bands for MCS14</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a:t>
            </a:r>
            <a:r>
              <a:rPr lang="en-US" sz="2000" b="0" dirty="0" smtClean="0"/>
              <a:t>2021-02-01</a:t>
            </a:r>
            <a:endParaRPr lang="en-US" sz="2000" b="0" dirty="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968214" cy="276999"/>
          </a:xfrm>
        </p:spPr>
        <p:txBody>
          <a:bodyPr/>
          <a:lstStyle/>
          <a:p>
            <a:pPr>
              <a:defRPr/>
            </a:pPr>
            <a:r>
              <a:rPr lang="en-US" smtClean="0"/>
              <a:t>February 2021</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265307064"/>
              </p:ext>
            </p:extLst>
          </p:nvPr>
        </p:nvGraphicFramePr>
        <p:xfrm>
          <a:off x="685800" y="2824688"/>
          <a:ext cx="7772401" cy="91043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Affiliations</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Address</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Phone</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email</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Times New Roman"/>
                          <a:cs typeface="+mn-cs"/>
                        </a:rPr>
                        <a:t>Ron Porat</a:t>
                      </a:r>
                      <a:endParaRPr lang="en-US" sz="12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mn-lt"/>
                          <a:ea typeface="Times New Roman"/>
                        </a:rPr>
                        <a:t>Broadcom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r>
                        <a:rPr lang="nl-NL" sz="1200" dirty="0">
                          <a:effectLst/>
                          <a:latin typeface="+mn-lt"/>
                          <a:ea typeface="Times New Roman"/>
                        </a:rPr>
                        <a:t> </a:t>
                      </a:r>
                      <a:endParaRPr lang="en-US" sz="12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1200" dirty="0">
                          <a:effectLst/>
                          <a:latin typeface="+mn-lt"/>
                          <a:ea typeface="Times New Roman"/>
                        </a:rPr>
                        <a:t> </a:t>
                      </a:r>
                      <a:endParaRPr lang="en-US" sz="12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1200" dirty="0">
                          <a:effectLst/>
                          <a:latin typeface="+mn-lt"/>
                          <a:ea typeface="Times New Roman"/>
                        </a:rPr>
                        <a:t>ron.porat@broadcom.com</a:t>
                      </a:r>
                      <a:endParaRPr lang="en-US" sz="1200" kern="1200" dirty="0">
                        <a:solidFill>
                          <a:schemeClr val="tx1"/>
                        </a:solidFill>
                        <a:effectLst/>
                        <a:latin typeface="+mn-lt"/>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endParaRPr lang="en-US" dirty="0"/>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dirty="0"/>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sz="2400" dirty="0" smtClean="0"/>
              <a:t>Discussion</a:t>
            </a:r>
            <a:endParaRPr lang="en-US" sz="2400" dirty="0"/>
          </a:p>
        </p:txBody>
      </p:sp>
      <p:sp>
        <p:nvSpPr>
          <p:cNvPr id="5" name="Footer Placeholder 4"/>
          <p:cNvSpPr>
            <a:spLocks noGrp="1"/>
          </p:cNvSpPr>
          <p:nvPr>
            <p:ph type="ftr" sz="quarter" idx="11"/>
          </p:nvPr>
        </p:nvSpPr>
        <p:spPr>
          <a:xfrm>
            <a:off x="6923865" y="6475413"/>
            <a:ext cx="1620060" cy="184666"/>
          </a:xfrm>
        </p:spPr>
        <p:txBody>
          <a:body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February 2021</a:t>
            </a:r>
            <a:endParaRPr lang="en-US" dirty="0"/>
          </a:p>
        </p:txBody>
      </p:sp>
      <p:sp>
        <p:nvSpPr>
          <p:cNvPr id="8" name="Content Placeholder 2">
            <a:extLst>
              <a:ext uri="{FF2B5EF4-FFF2-40B4-BE49-F238E27FC236}">
                <a16:creationId xmlns:a16="http://schemas.microsoft.com/office/drawing/2014/main" id="{F0392EE7-B4E7-2A47-BD70-20C08B2E3AEA}"/>
              </a:ext>
            </a:extLst>
          </p:cNvPr>
          <p:cNvSpPr txBox="1">
            <a:spLocks/>
          </p:cNvSpPr>
          <p:nvPr/>
        </p:nvSpPr>
        <p:spPr bwMode="auto">
          <a:xfrm>
            <a:off x="381000" y="1371600"/>
            <a:ext cx="8458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b="0" dirty="0" smtClean="0"/>
              <a:t>In a previous PHY call the group discussed whether MCS14 (DCM+DUP) is allowed in any 6GHz band or only in 6GHz LPI. Two instances in the SFD in slight disagreement:</a:t>
            </a:r>
          </a:p>
          <a:p>
            <a:pPr lvl="1"/>
            <a:r>
              <a:rPr lang="en-GB" sz="1600" dirty="0" smtClean="0"/>
              <a:t>“The </a:t>
            </a:r>
            <a:r>
              <a:rPr lang="en-GB" sz="1600" dirty="0"/>
              <a:t>mode defined above is limited to 6 GHz.</a:t>
            </a:r>
            <a:endParaRPr lang="en-US" sz="1600" dirty="0"/>
          </a:p>
          <a:p>
            <a:pPr lvl="2"/>
            <a:r>
              <a:rPr lang="en-GB" dirty="0"/>
              <a:t>NOTE – Whether to further limit this to LPI mode is TBD. </a:t>
            </a:r>
            <a:endParaRPr lang="en-US" dirty="0"/>
          </a:p>
          <a:p>
            <a:pPr lvl="1"/>
            <a:r>
              <a:rPr lang="en-GB" sz="1600" dirty="0"/>
              <a:t>The optional </a:t>
            </a:r>
            <a:r>
              <a:rPr lang="en-GB" sz="1600" dirty="0" err="1"/>
              <a:t>Dup+DCM</a:t>
            </a:r>
            <a:r>
              <a:rPr lang="en-GB" sz="1600" dirty="0"/>
              <a:t> mode for 6 GHz band LPI channel is supported.  </a:t>
            </a:r>
            <a:endParaRPr lang="en-US" sz="1600" dirty="0"/>
          </a:p>
          <a:p>
            <a:pPr lvl="2"/>
            <a:r>
              <a:rPr lang="en-GB" dirty="0"/>
              <a:t>[Motion 137, #SP280, </a:t>
            </a:r>
            <a:r>
              <a:rPr lang="en-US" dirty="0"/>
              <a:t>[3]</a:t>
            </a:r>
            <a:r>
              <a:rPr lang="en-GB" dirty="0"/>
              <a:t> and </a:t>
            </a:r>
            <a:r>
              <a:rPr lang="en-US" dirty="0"/>
              <a:t>[44]</a:t>
            </a:r>
            <a:r>
              <a:rPr lang="en-GB" dirty="0" smtClean="0"/>
              <a:t>]”</a:t>
            </a:r>
            <a:endParaRPr lang="en-US" dirty="0"/>
          </a:p>
          <a:p>
            <a:endParaRPr lang="en-US" sz="1800" b="0" dirty="0" smtClean="0"/>
          </a:p>
          <a:p>
            <a:r>
              <a:rPr lang="en-US" sz="1800" b="0" dirty="0" smtClean="0"/>
              <a:t>Our view – MCS14 should be treated like any MCS and not be limited in the spec to a certain FCC 6GHz bands. Some of the reasons are:</a:t>
            </a:r>
          </a:p>
          <a:p>
            <a:pPr lvl="1"/>
            <a:r>
              <a:rPr lang="en-US" sz="1400" dirty="0" smtClean="0"/>
              <a:t>LPI is a term defined by FCC but many other regulatory domains may benefit from MCS14, e.g. VLP in the US or other regulatory domains with limited PSD relative to device power that do not necessarily use the term LPI</a:t>
            </a:r>
          </a:p>
          <a:p>
            <a:pPr lvl="1"/>
            <a:r>
              <a:rPr lang="en-US" sz="1400" b="0" dirty="0" smtClean="0"/>
              <a:t>In general, just like other MCS, the spec should leave the decision of when to use MCS14 to products and the market, difficult to agree in each case whether to use MCS14 or not</a:t>
            </a:r>
          </a:p>
          <a:p>
            <a:pPr lvl="1"/>
            <a:r>
              <a:rPr lang="en-US" sz="1400" dirty="0" smtClean="0"/>
              <a:t>Many 6 GHz regulation are in work in progress - we can’t predict right now the outcome.</a:t>
            </a:r>
          </a:p>
          <a:p>
            <a:pPr lvl="1"/>
            <a:r>
              <a:rPr lang="en-US" sz="1400" dirty="0" smtClean="0"/>
              <a:t>Difficult to define in the IEEE LPI as a mode – the AP may operate under </a:t>
            </a:r>
            <a:r>
              <a:rPr lang="en-US" sz="1400" dirty="0"/>
              <a:t>both LPI and AFC rules simultaneously in some cases</a:t>
            </a:r>
            <a:endParaRPr lang="en-US" sz="1400" dirty="0" smtClean="0"/>
          </a:p>
          <a:p>
            <a:pPr marL="457200" lvl="1" indent="0">
              <a:buNone/>
            </a:pPr>
            <a:r>
              <a:rPr lang="en-US" sz="1400" b="0" dirty="0"/>
              <a:t/>
            </a:r>
            <a:br>
              <a:rPr lang="en-US" sz="1400" b="0" dirty="0"/>
            </a:br>
            <a:r>
              <a:rPr lang="en-US" sz="1400" b="0" dirty="0"/>
              <a:t> </a:t>
            </a:r>
          </a:p>
          <a:p>
            <a:pPr lvl="1"/>
            <a:endParaRPr lang="en-US" sz="1400" b="0" dirty="0" smtClean="0"/>
          </a:p>
          <a:p>
            <a:pPr marL="457200" lvl="1" indent="0">
              <a:buNone/>
            </a:pPr>
            <a:endParaRPr lang="en-US" sz="1600" dirty="0"/>
          </a:p>
          <a:p>
            <a:pPr lvl="1"/>
            <a:endParaRPr lang="en-US" sz="1600" b="0" dirty="0" smtClean="0"/>
          </a:p>
          <a:p>
            <a:pPr lvl="1"/>
            <a:endParaRPr lang="en-US" sz="1600" dirty="0"/>
          </a:p>
          <a:p>
            <a:pPr lvl="1"/>
            <a:endParaRPr lang="en-US" sz="1600" b="0" dirty="0" smtClean="0"/>
          </a:p>
          <a:p>
            <a:pPr lvl="1"/>
            <a:endParaRPr lang="en-US" sz="1600" dirty="0"/>
          </a:p>
          <a:p>
            <a:pPr lvl="1"/>
            <a:endParaRPr lang="en-US" sz="1600" b="0" dirty="0" smtClean="0"/>
          </a:p>
          <a:p>
            <a:endParaRPr lang="en-US" sz="1800" b="0" dirty="0"/>
          </a:p>
        </p:txBody>
      </p:sp>
    </p:spTree>
    <p:extLst>
      <p:ext uri="{BB962C8B-B14F-4D97-AF65-F5344CB8AC3E}">
        <p14:creationId xmlns:p14="http://schemas.microsoft.com/office/powerpoint/2010/main" val="2167691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err="1" smtClean="0">
                <a:latin typeface="Calibri" panose="020F0502020204030204" pitchFamily="34" charset="0"/>
                <a:cs typeface="Calibri" panose="020F0502020204030204" pitchFamily="34" charset="0"/>
              </a:rPr>
              <a:t>SP</a:t>
            </a:r>
            <a:r>
              <a:rPr lang="en-US" sz="2400" dirty="0" smtClean="0">
                <a:latin typeface="Calibri" panose="020F0502020204030204" pitchFamily="34" charset="0"/>
                <a:cs typeface="Calibri" panose="020F0502020204030204" pitchFamily="34" charset="0"/>
              </a:rPr>
              <a:t> #1</a:t>
            </a:r>
            <a:endParaRPr lang="en-US" sz="2400" dirty="0"/>
          </a:p>
        </p:txBody>
      </p:sp>
      <p:sp>
        <p:nvSpPr>
          <p:cNvPr id="5" name="Footer Placeholder 4"/>
          <p:cNvSpPr>
            <a:spLocks noGrp="1"/>
          </p:cNvSpPr>
          <p:nvPr>
            <p:ph type="ftr" sz="quarter" idx="11"/>
          </p:nvPr>
        </p:nvSpPr>
        <p:spPr>
          <a:xfrm>
            <a:off x="6923865" y="6475413"/>
            <a:ext cx="1620060" cy="184666"/>
          </a:xfrm>
        </p:spPr>
        <p:txBody>
          <a:body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3</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February 2021</a:t>
            </a:r>
            <a:endParaRPr lang="en-US" dirty="0"/>
          </a:p>
        </p:txBody>
      </p:sp>
      <p:sp>
        <p:nvSpPr>
          <p:cNvPr id="8" name="Content Placeholder 2">
            <a:extLst>
              <a:ext uri="{FF2B5EF4-FFF2-40B4-BE49-F238E27FC236}">
                <a16:creationId xmlns:a16="http://schemas.microsoft.com/office/drawing/2014/main" id="{F0392EE7-B4E7-2A47-BD70-20C08B2E3AEA}"/>
              </a:ext>
            </a:extLst>
          </p:cNvPr>
          <p:cNvSpPr txBox="1">
            <a:spLocks/>
          </p:cNvSpPr>
          <p:nvPr/>
        </p:nvSpPr>
        <p:spPr bwMode="auto">
          <a:xfrm>
            <a:off x="381000" y="1752600"/>
            <a:ext cx="8458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b="0" dirty="0" smtClean="0"/>
              <a:t>Do you agree to </a:t>
            </a:r>
            <a:r>
              <a:rPr lang="en-US" sz="1800" b="0" dirty="0" smtClean="0"/>
              <a:t>remove any mentioning of LPI in D0.3 and in PDT number 21/0139s?</a:t>
            </a:r>
            <a:endParaRPr lang="en-US" sz="1600" dirty="0"/>
          </a:p>
          <a:p>
            <a:endParaRPr lang="en-US" sz="1800" b="0" dirty="0" smtClean="0"/>
          </a:p>
          <a:p>
            <a:endParaRPr lang="en-US" sz="1800" b="0" dirty="0"/>
          </a:p>
          <a:p>
            <a:endParaRPr lang="en-US" sz="1800" b="0" dirty="0"/>
          </a:p>
        </p:txBody>
      </p:sp>
    </p:spTree>
    <p:extLst>
      <p:ext uri="{BB962C8B-B14F-4D97-AF65-F5344CB8AC3E}">
        <p14:creationId xmlns:p14="http://schemas.microsoft.com/office/powerpoint/2010/main" val="141551427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330035</TotalTime>
  <Words>324</Words>
  <Application>Microsoft Office PowerPoint</Application>
  <PresentationFormat>On-screen Show (4:3)</PresentationFormat>
  <Paragraphs>51</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CiscoSans ExtraLight</vt:lpstr>
      <vt:lpstr>CiscoSans Thin</vt:lpstr>
      <vt:lpstr>Times New Roman</vt:lpstr>
      <vt:lpstr>Wingdings</vt:lpstr>
      <vt:lpstr>802-11-Submission</vt:lpstr>
      <vt:lpstr>Supported Bands for MCS14</vt:lpstr>
      <vt:lpstr>Discussion</vt:lpstr>
      <vt:lpstr>SP #1</vt:lpstr>
    </vt:vector>
  </TitlesOfParts>
  <Manager>ron.porat@broadcom.com</Manager>
  <Company>Broadcom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HARQ Update</dc:title>
  <dc:creator>ron.porat@broadcom.com</dc:creator>
  <cp:keywords>September 2017</cp:keywords>
  <cp:lastModifiedBy>Ron Porat</cp:lastModifiedBy>
  <cp:revision>1579</cp:revision>
  <cp:lastPrinted>1998-02-10T13:28:06Z</cp:lastPrinted>
  <dcterms:created xsi:type="dcterms:W3CDTF">2007-05-21T21:00:37Z</dcterms:created>
  <dcterms:modified xsi:type="dcterms:W3CDTF">2021-02-02T00:56:34Z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