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7AB04-D31B-4FCD-B628-EE16A2D045AD}" v="4" dt="2021-03-12T17:12:41.57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597AB04-D31B-4FCD-B628-EE16A2D045AD}"/>
    <pc:docChg chg="undo custSel addSld delSld modSld modMainMaster modSection">
      <pc:chgData name="Segev, Jonathan" userId="7c67a1b0-8725-4553-8055-0888dbcaef94" providerId="ADAL" clId="{1597AB04-D31B-4FCD-B628-EE16A2D045AD}" dt="2021-03-12T17:14:13.639" v="382" actId="6549"/>
      <pc:docMkLst>
        <pc:docMk/>
      </pc:docMkLst>
      <pc:sldChg chg="modSp mod">
        <pc:chgData name="Segev, Jonathan" userId="7c67a1b0-8725-4553-8055-0888dbcaef94" providerId="ADAL" clId="{1597AB04-D31B-4FCD-B628-EE16A2D045AD}" dt="2021-03-11T22:07:36.306" v="28" actId="20577"/>
        <pc:sldMkLst>
          <pc:docMk/>
          <pc:sldMk cId="0" sldId="256"/>
        </pc:sldMkLst>
        <pc:spChg chg="mod">
          <ac:chgData name="Segev, Jonathan" userId="7c67a1b0-8725-4553-8055-0888dbcaef94" providerId="ADAL" clId="{1597AB04-D31B-4FCD-B628-EE16A2D045AD}" dt="2021-03-11T22:07:22.434" v="16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1597AB04-D31B-4FCD-B628-EE16A2D045AD}" dt="2021-03-11T22:07:36.306" v="2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1597AB04-D31B-4FCD-B628-EE16A2D045AD}" dt="2021-03-11T22:07:52.745" v="33" actId="20577"/>
        <pc:sldMkLst>
          <pc:docMk/>
          <pc:sldMk cId="0" sldId="257"/>
        </pc:sldMkLst>
        <pc:spChg chg="mod">
          <ac:chgData name="Segev, Jonathan" userId="7c67a1b0-8725-4553-8055-0888dbcaef94" providerId="ADAL" clId="{1597AB04-D31B-4FCD-B628-EE16A2D045AD}" dt="2021-03-11T22:07:52.745" v="3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1597AB04-D31B-4FCD-B628-EE16A2D045AD}" dt="2021-03-12T17:10:53.748" v="368" actId="20577"/>
        <pc:sldMkLst>
          <pc:docMk/>
          <pc:sldMk cId="2761767185" sldId="266"/>
        </pc:sldMkLst>
        <pc:spChg chg="mod">
          <ac:chgData name="Segev, Jonathan" userId="7c67a1b0-8725-4553-8055-0888dbcaef94" providerId="ADAL" clId="{1597AB04-D31B-4FCD-B628-EE16A2D045AD}" dt="2021-03-12T17:10:53.748" v="368" actId="20577"/>
          <ac:spMkLst>
            <pc:docMk/>
            <pc:sldMk cId="2761767185" sldId="266"/>
            <ac:spMk id="3" creationId="{00000000-0000-0000-0000-000000000000}"/>
          </ac:spMkLst>
        </pc:spChg>
      </pc:sldChg>
      <pc:sldChg chg="modSp mod">
        <pc:chgData name="Segev, Jonathan" userId="7c67a1b0-8725-4553-8055-0888dbcaef94" providerId="ADAL" clId="{1597AB04-D31B-4FCD-B628-EE16A2D045AD}" dt="2021-03-11T22:13:52.065" v="238" actId="14"/>
        <pc:sldMkLst>
          <pc:docMk/>
          <pc:sldMk cId="921221562" sldId="311"/>
        </pc:sldMkLst>
        <pc:spChg chg="mod">
          <ac:chgData name="Segev, Jonathan" userId="7c67a1b0-8725-4553-8055-0888dbcaef94" providerId="ADAL" clId="{1597AB04-D31B-4FCD-B628-EE16A2D045AD}" dt="2021-03-11T22:13:52.065" v="238" actId="14"/>
          <ac:spMkLst>
            <pc:docMk/>
            <pc:sldMk cId="921221562" sldId="311"/>
            <ac:spMk id="3" creationId="{00000000-0000-0000-0000-000000000000}"/>
          </ac:spMkLst>
        </pc:spChg>
      </pc:sldChg>
      <pc:sldChg chg="modSp mod">
        <pc:chgData name="Segev, Jonathan" userId="7c67a1b0-8725-4553-8055-0888dbcaef94" providerId="ADAL" clId="{1597AB04-D31B-4FCD-B628-EE16A2D045AD}" dt="2021-03-12T17:14:13.639" v="382" actId="6549"/>
        <pc:sldMkLst>
          <pc:docMk/>
          <pc:sldMk cId="2071722871" sldId="313"/>
        </pc:sldMkLst>
        <pc:spChg chg="mod">
          <ac:chgData name="Segev, Jonathan" userId="7c67a1b0-8725-4553-8055-0888dbcaef94" providerId="ADAL" clId="{1597AB04-D31B-4FCD-B628-EE16A2D045AD}" dt="2021-03-12T17:14:13.639" v="382" actId="6549"/>
          <ac:spMkLst>
            <pc:docMk/>
            <pc:sldMk cId="2071722871" sldId="313"/>
            <ac:spMk id="17" creationId="{14854C87-3E65-4835-A08B-FD210702E580}"/>
          </ac:spMkLst>
        </pc:spChg>
        <pc:spChg chg="mod">
          <ac:chgData name="Segev, Jonathan" userId="7c67a1b0-8725-4553-8055-0888dbcaef94" providerId="ADAL" clId="{1597AB04-D31B-4FCD-B628-EE16A2D045AD}" dt="2021-03-12T17:12:52.165" v="377" actId="20577"/>
          <ac:spMkLst>
            <pc:docMk/>
            <pc:sldMk cId="2071722871" sldId="313"/>
            <ac:spMk id="18" creationId="{B678EE54-FB4A-4522-B713-D001CF33A112}"/>
          </ac:spMkLst>
        </pc:spChg>
      </pc:sldChg>
      <pc:sldChg chg="new del">
        <pc:chgData name="Segev, Jonathan" userId="7c67a1b0-8725-4553-8055-0888dbcaef94" providerId="ADAL" clId="{1597AB04-D31B-4FCD-B628-EE16A2D045AD}" dt="2021-03-11T22:08:42.160" v="41" actId="47"/>
        <pc:sldMkLst>
          <pc:docMk/>
          <pc:sldMk cId="3146333207" sldId="314"/>
        </pc:sldMkLst>
      </pc:sldChg>
      <pc:sldMasterChg chg="modSp mod modSldLayout">
        <pc:chgData name="Segev, Jonathan" userId="7c67a1b0-8725-4553-8055-0888dbcaef94" providerId="ADAL" clId="{1597AB04-D31B-4FCD-B628-EE16A2D045AD}" dt="2021-03-11T22:08:55.914" v="43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597AB04-D31B-4FCD-B628-EE16A2D045AD}" dt="2021-03-11T22:08:55.914" v="4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gev, Jonathan" userId="7c67a1b0-8725-4553-8055-0888dbcaef94" providerId="ADAL" clId="{1597AB04-D31B-4FCD-B628-EE16A2D045AD}" dt="2021-03-11T22:07:13.835" v="10" actId="6549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egev, Jonathan" userId="7c67a1b0-8725-4553-8055-0888dbcaef94" providerId="ADAL" clId="{1597AB04-D31B-4FCD-B628-EE16A2D045AD}" dt="2021-03-11T22:08:10.980" v="39" actId="6549"/>
          <pc:sldLayoutMkLst>
            <pc:docMk/>
            <pc:sldMasterMk cId="0" sldId="2147483648"/>
            <pc:sldLayoutMk cId="0" sldId="2147483649"/>
          </pc:sldLayoutMkLst>
          <pc:spChg chg="mod">
            <ac:chgData name="Segev, Jonathan" userId="7c67a1b0-8725-4553-8055-0888dbcaef94" providerId="ADAL" clId="{1597AB04-D31B-4FCD-B628-EE16A2D045AD}" dt="2021-03-11T22:08:10.980" v="39" actId="654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March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March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Reviewed/approved 73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Conducted comment assignment to additional 78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progress towards July LB recirculation.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Initiated MDR process and received most of the findings (editors).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January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LB253 comment resolution.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 P802.11az D3.1 adopting resolutions from March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Initiate response to MDR findings </a:t>
            </a:r>
            <a:r>
              <a:rPr lang="en-US" sz="1800" dirty="0"/>
              <a:t>(Editors)</a:t>
            </a:r>
            <a:r>
              <a:rPr lang="en-US" sz="2000" dirty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the May meeting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76129"/>
            <a:ext cx="10361084" cy="48182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March 17*, 31 	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March 25</a:t>
            </a:r>
            <a:r>
              <a:rPr lang="en-US" altLang="en-US" sz="1800" b="0" baseline="30000" dirty="0"/>
              <a:t>+</a:t>
            </a:r>
            <a:r>
              <a:rPr lang="en-US" altLang="en-US" sz="2000" b="0" dirty="0"/>
              <a:t> 	 		10:00 – 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7,14,21		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29</a:t>
            </a:r>
            <a:r>
              <a:rPr lang="en-US" altLang="en-US" sz="2000" b="0" baseline="30000" dirty="0"/>
              <a:t> +</a:t>
            </a:r>
            <a:r>
              <a:rPr lang="en-US" altLang="en-US" sz="2000" b="0" dirty="0"/>
              <a:t>				10:00 – 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May 5, 26 			13:00 – 15:00 ET</a:t>
            </a:r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r>
              <a:rPr lang="en-US" altLang="en-US" sz="1200" b="0" dirty="0"/>
              <a:t>*</a:t>
            </a:r>
            <a:r>
              <a:rPr lang="en-US" altLang="en-US" sz="1400" b="0" dirty="0"/>
              <a:t>Previously announced. </a:t>
            </a:r>
          </a:p>
          <a:p>
            <a:pPr marL="0" indent="0"/>
            <a:r>
              <a:rPr lang="en-US" altLang="en-US" sz="1600" b="0" dirty="0"/>
              <a:t>**</a:t>
            </a:r>
            <a:r>
              <a:rPr lang="en-US" altLang="en-US" sz="1400" b="0" dirty="0"/>
              <a:t>WG May meeting is running May 10</a:t>
            </a:r>
            <a:r>
              <a:rPr lang="en-US" altLang="en-US" sz="1400" b="0" baseline="30000" dirty="0"/>
              <a:t>th</a:t>
            </a:r>
            <a:r>
              <a:rPr lang="en-US" altLang="en-US" sz="1400" b="0" dirty="0"/>
              <a:t> – 18</a:t>
            </a:r>
            <a:r>
              <a:rPr lang="en-US" altLang="en-US" sz="1400" b="0" baseline="30000" dirty="0"/>
              <a:t>th</a:t>
            </a:r>
            <a:r>
              <a:rPr lang="en-US" altLang="en-US" sz="1400" b="0" dirty="0"/>
              <a:t> , refer to WG agenda doc.</a:t>
            </a:r>
          </a:p>
          <a:p>
            <a:pPr marL="0" indent="0"/>
            <a:r>
              <a:rPr lang="en-US" altLang="en-US" sz="1400" b="0" dirty="0"/>
              <a:t>+ Plenary (motion)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marL="0" indent="0"/>
            <a:endParaRPr lang="en-US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16364</TotalTime>
  <Words>267</Words>
  <Application>Microsoft Office PowerPoint</Application>
  <PresentationFormat>Widescreen</PresentationFormat>
  <Paragraphs>52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March Electronic Meeting Closing Report</vt:lpstr>
      <vt:lpstr>Abstract</vt:lpstr>
      <vt:lpstr>TG Status And Work Completed</vt:lpstr>
      <vt:lpstr>Goal Towards January Meeting and Beyond</vt:lpstr>
      <vt:lpstr>Teleconference Schedule till the May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282</cp:revision>
  <cp:lastPrinted>1601-01-01T00:00:00Z</cp:lastPrinted>
  <dcterms:created xsi:type="dcterms:W3CDTF">2018-08-06T10:28:59Z</dcterms:created>
  <dcterms:modified xsi:type="dcterms:W3CDTF">2021-03-12T17:14:20Z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