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6" r:id="rId4"/>
    <p:sldId id="311" r:id="rId5"/>
    <p:sldId id="313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D38888-79E6-4B8F-A7E5-96BDED502F2F}">
          <p14:sldIdLst>
            <p14:sldId id="256"/>
            <p14:sldId id="257"/>
            <p14:sldId id="266"/>
            <p14:sldId id="311"/>
            <p14:sldId id="313"/>
          </p14:sldIdLst>
        </p14:section>
        <p14:section name="Template slides and motion formats" id="{8A990A65-CB67-469F-A02E-6E443C58FA9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97AB04-D31B-4FCD-B628-EE16A2D045AD}" v="4" dt="2021-03-12T17:12:41.573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69" autoAdjust="0"/>
    <p:restoredTop sz="94660"/>
  </p:normalViewPr>
  <p:slideViewPr>
    <p:cSldViewPr>
      <p:cViewPr varScale="1">
        <p:scale>
          <a:sx n="112" d="100"/>
          <a:sy n="112" d="100"/>
        </p:scale>
        <p:origin x="102" y="26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gev, Jonathan" userId="7c67a1b0-8725-4553-8055-0888dbcaef94" providerId="ADAL" clId="{1597AB04-D31B-4FCD-B628-EE16A2D045AD}"/>
    <pc:docChg chg="undo custSel addSld delSld modSld modMainMaster modSection">
      <pc:chgData name="Segev, Jonathan" userId="7c67a1b0-8725-4553-8055-0888dbcaef94" providerId="ADAL" clId="{1597AB04-D31B-4FCD-B628-EE16A2D045AD}" dt="2021-03-12T17:14:13.639" v="382" actId="6549"/>
      <pc:docMkLst>
        <pc:docMk/>
      </pc:docMkLst>
      <pc:sldChg chg="modSp mod">
        <pc:chgData name="Segev, Jonathan" userId="7c67a1b0-8725-4553-8055-0888dbcaef94" providerId="ADAL" clId="{1597AB04-D31B-4FCD-B628-EE16A2D045AD}" dt="2021-03-11T22:07:36.306" v="28" actId="20577"/>
        <pc:sldMkLst>
          <pc:docMk/>
          <pc:sldMk cId="0" sldId="256"/>
        </pc:sldMkLst>
        <pc:spChg chg="mod">
          <ac:chgData name="Segev, Jonathan" userId="7c67a1b0-8725-4553-8055-0888dbcaef94" providerId="ADAL" clId="{1597AB04-D31B-4FCD-B628-EE16A2D045AD}" dt="2021-03-11T22:07:22.434" v="16" actId="6549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egev, Jonathan" userId="7c67a1b0-8725-4553-8055-0888dbcaef94" providerId="ADAL" clId="{1597AB04-D31B-4FCD-B628-EE16A2D045AD}" dt="2021-03-11T22:07:36.306" v="28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egev, Jonathan" userId="7c67a1b0-8725-4553-8055-0888dbcaef94" providerId="ADAL" clId="{1597AB04-D31B-4FCD-B628-EE16A2D045AD}" dt="2021-03-11T22:07:52.745" v="33" actId="20577"/>
        <pc:sldMkLst>
          <pc:docMk/>
          <pc:sldMk cId="0" sldId="257"/>
        </pc:sldMkLst>
        <pc:spChg chg="mod">
          <ac:chgData name="Segev, Jonathan" userId="7c67a1b0-8725-4553-8055-0888dbcaef94" providerId="ADAL" clId="{1597AB04-D31B-4FCD-B628-EE16A2D045AD}" dt="2021-03-11T22:07:52.745" v="33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Segev, Jonathan" userId="7c67a1b0-8725-4553-8055-0888dbcaef94" providerId="ADAL" clId="{1597AB04-D31B-4FCD-B628-EE16A2D045AD}" dt="2021-03-12T17:10:53.748" v="368" actId="20577"/>
        <pc:sldMkLst>
          <pc:docMk/>
          <pc:sldMk cId="2761767185" sldId="266"/>
        </pc:sldMkLst>
        <pc:spChg chg="mod">
          <ac:chgData name="Segev, Jonathan" userId="7c67a1b0-8725-4553-8055-0888dbcaef94" providerId="ADAL" clId="{1597AB04-D31B-4FCD-B628-EE16A2D045AD}" dt="2021-03-12T17:10:53.748" v="368" actId="20577"/>
          <ac:spMkLst>
            <pc:docMk/>
            <pc:sldMk cId="2761767185" sldId="266"/>
            <ac:spMk id="3" creationId="{00000000-0000-0000-0000-000000000000}"/>
          </ac:spMkLst>
        </pc:spChg>
      </pc:sldChg>
      <pc:sldChg chg="modSp mod">
        <pc:chgData name="Segev, Jonathan" userId="7c67a1b0-8725-4553-8055-0888dbcaef94" providerId="ADAL" clId="{1597AB04-D31B-4FCD-B628-EE16A2D045AD}" dt="2021-03-11T22:13:52.065" v="238" actId="14"/>
        <pc:sldMkLst>
          <pc:docMk/>
          <pc:sldMk cId="921221562" sldId="311"/>
        </pc:sldMkLst>
        <pc:spChg chg="mod">
          <ac:chgData name="Segev, Jonathan" userId="7c67a1b0-8725-4553-8055-0888dbcaef94" providerId="ADAL" clId="{1597AB04-D31B-4FCD-B628-EE16A2D045AD}" dt="2021-03-11T22:13:52.065" v="238" actId="14"/>
          <ac:spMkLst>
            <pc:docMk/>
            <pc:sldMk cId="921221562" sldId="311"/>
            <ac:spMk id="3" creationId="{00000000-0000-0000-0000-000000000000}"/>
          </ac:spMkLst>
        </pc:spChg>
      </pc:sldChg>
      <pc:sldChg chg="modSp mod">
        <pc:chgData name="Segev, Jonathan" userId="7c67a1b0-8725-4553-8055-0888dbcaef94" providerId="ADAL" clId="{1597AB04-D31B-4FCD-B628-EE16A2D045AD}" dt="2021-03-12T17:14:13.639" v="382" actId="6549"/>
        <pc:sldMkLst>
          <pc:docMk/>
          <pc:sldMk cId="2071722871" sldId="313"/>
        </pc:sldMkLst>
        <pc:spChg chg="mod">
          <ac:chgData name="Segev, Jonathan" userId="7c67a1b0-8725-4553-8055-0888dbcaef94" providerId="ADAL" clId="{1597AB04-D31B-4FCD-B628-EE16A2D045AD}" dt="2021-03-12T17:14:13.639" v="382" actId="6549"/>
          <ac:spMkLst>
            <pc:docMk/>
            <pc:sldMk cId="2071722871" sldId="313"/>
            <ac:spMk id="17" creationId="{14854C87-3E65-4835-A08B-FD210702E580}"/>
          </ac:spMkLst>
        </pc:spChg>
        <pc:spChg chg="mod">
          <ac:chgData name="Segev, Jonathan" userId="7c67a1b0-8725-4553-8055-0888dbcaef94" providerId="ADAL" clId="{1597AB04-D31B-4FCD-B628-EE16A2D045AD}" dt="2021-03-12T17:12:52.165" v="377" actId="20577"/>
          <ac:spMkLst>
            <pc:docMk/>
            <pc:sldMk cId="2071722871" sldId="313"/>
            <ac:spMk id="18" creationId="{B678EE54-FB4A-4522-B713-D001CF33A112}"/>
          </ac:spMkLst>
        </pc:spChg>
      </pc:sldChg>
      <pc:sldChg chg="new del">
        <pc:chgData name="Segev, Jonathan" userId="7c67a1b0-8725-4553-8055-0888dbcaef94" providerId="ADAL" clId="{1597AB04-D31B-4FCD-B628-EE16A2D045AD}" dt="2021-03-11T22:08:42.160" v="41" actId="47"/>
        <pc:sldMkLst>
          <pc:docMk/>
          <pc:sldMk cId="3146333207" sldId="314"/>
        </pc:sldMkLst>
      </pc:sldChg>
      <pc:sldMasterChg chg="modSp mod modSldLayout">
        <pc:chgData name="Segev, Jonathan" userId="7c67a1b0-8725-4553-8055-0888dbcaef94" providerId="ADAL" clId="{1597AB04-D31B-4FCD-B628-EE16A2D045AD}" dt="2021-03-11T22:08:55.914" v="43" actId="20577"/>
        <pc:sldMasterMkLst>
          <pc:docMk/>
          <pc:sldMasterMk cId="0" sldId="2147483648"/>
        </pc:sldMasterMkLst>
        <pc:spChg chg="mod">
          <ac:chgData name="Segev, Jonathan" userId="7c67a1b0-8725-4553-8055-0888dbcaef94" providerId="ADAL" clId="{1597AB04-D31B-4FCD-B628-EE16A2D045AD}" dt="2021-03-11T22:08:55.914" v="4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Segev, Jonathan" userId="7c67a1b0-8725-4553-8055-0888dbcaef94" providerId="ADAL" clId="{1597AB04-D31B-4FCD-B628-EE16A2D045AD}" dt="2021-03-11T22:07:13.835" v="10" actId="6549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Segev, Jonathan" userId="7c67a1b0-8725-4553-8055-0888dbcaef94" providerId="ADAL" clId="{1597AB04-D31B-4FCD-B628-EE16A2D045AD}" dt="2021-03-11T22:08:10.980" v="39" actId="6549"/>
          <pc:sldLayoutMkLst>
            <pc:docMk/>
            <pc:sldMasterMk cId="0" sldId="2147483648"/>
            <pc:sldLayoutMk cId="0" sldId="2147483649"/>
          </pc:sldLayoutMkLst>
          <pc:spChg chg="mod">
            <ac:chgData name="Segev, Jonathan" userId="7c67a1b0-8725-4553-8055-0888dbcaef94" providerId="ADAL" clId="{1597AB04-D31B-4FCD-B628-EE16A2D045AD}" dt="2021-03-11T22:08:10.980" v="39" actId="6549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802.11-21/189r0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TGaz</a:t>
            </a:r>
            <a:r>
              <a:rPr lang="en-US" altLang="en-US" dirty="0"/>
              <a:t> Next Generation Positioning </a:t>
            </a:r>
            <a:br>
              <a:rPr lang="en-US" altLang="en-US" dirty="0"/>
            </a:br>
            <a:r>
              <a:rPr lang="en-US" altLang="en-US" dirty="0"/>
              <a:t>March Electronic Meeting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1664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2021-03-11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7596240"/>
              </p:ext>
            </p:extLst>
          </p:nvPr>
        </p:nvGraphicFramePr>
        <p:xfrm>
          <a:off x="990600" y="2416175"/>
          <a:ext cx="10628313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10797356" imgH="2534496" progId="Word.Document.8">
                  <p:embed/>
                </p:oleObj>
              </mc:Choice>
              <mc:Fallback>
                <p:oleObj name="Document" r:id="rId4" imgW="10797356" imgH="25344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6175"/>
                        <a:ext cx="10628313" cy="2457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dirty="0"/>
              <a:t>This document is the </a:t>
            </a:r>
            <a:r>
              <a:rPr lang="en-US" dirty="0" err="1"/>
              <a:t>TGaz</a:t>
            </a:r>
            <a:r>
              <a:rPr lang="en-US" dirty="0"/>
              <a:t> Next Generation Positioning closing report for the IEEE 802.11 interim electronic meeting, March 2021.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400" dirty="0"/>
              <a:t>TG Status And Work Completed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Work completed: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Reviewed/approved 73 comments.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Conducted comment assignment to additional 78 comments.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Reviewed progress towards July LB recirculation.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Initiated MDR process and received most of the findings (editors).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1767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Towards January Meeting and Beyond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628800"/>
            <a:ext cx="10361084" cy="447325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Continue LB253 comment resolution.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Generate P802.11az D3.1 adopting resolutions from March meeting.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Initiate response to MDR findings </a:t>
            </a:r>
            <a:r>
              <a:rPr lang="en-US" sz="1800" dirty="0"/>
              <a:t>(Editors)</a:t>
            </a:r>
            <a:r>
              <a:rPr lang="en-US" sz="2000" dirty="0"/>
              <a:t>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221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14854C87-3E65-4835-A08B-FD210702E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10951"/>
          </a:xfrm>
        </p:spPr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Teleconference Schedule till the May meeting</a:t>
            </a:r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B678EE54-FB4A-4522-B713-D001CF33A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276129"/>
            <a:ext cx="10361084" cy="481828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dirty="0"/>
              <a:t>March 17*, 31 		13:00 – 15:00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dirty="0"/>
              <a:t>March 25</a:t>
            </a:r>
            <a:r>
              <a:rPr lang="en-US" altLang="en-US" sz="1800" b="0" baseline="30000" dirty="0"/>
              <a:t>+</a:t>
            </a:r>
            <a:r>
              <a:rPr lang="en-US" altLang="en-US" sz="2000" b="0" dirty="0"/>
              <a:t> 	 		10:00 – 12:00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dirty="0"/>
              <a:t>April 7,14,21			13:00 – 15:00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dirty="0"/>
              <a:t>April 29</a:t>
            </a:r>
            <a:r>
              <a:rPr lang="en-US" altLang="en-US" sz="2000" b="0" baseline="30000" dirty="0"/>
              <a:t> +</a:t>
            </a:r>
            <a:r>
              <a:rPr lang="en-US" altLang="en-US" sz="2000" b="0" dirty="0"/>
              <a:t>				10:00 – 12:00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dirty="0"/>
              <a:t>May 5, 26 			13:00 – 15:00 ET</a:t>
            </a:r>
          </a:p>
          <a:p>
            <a:pPr marL="0" indent="0"/>
            <a:endParaRPr lang="en-US" altLang="en-US" sz="1200" b="0" dirty="0"/>
          </a:p>
          <a:p>
            <a:pPr marL="0" indent="0"/>
            <a:endParaRPr lang="en-US" altLang="en-US" sz="1200" b="0" dirty="0"/>
          </a:p>
          <a:p>
            <a:pPr marL="0" indent="0"/>
            <a:endParaRPr lang="en-US" altLang="en-US" sz="1200" b="0" dirty="0"/>
          </a:p>
          <a:p>
            <a:pPr marL="0" indent="0"/>
            <a:endParaRPr lang="en-US" altLang="en-US" sz="1200" b="0" dirty="0"/>
          </a:p>
          <a:p>
            <a:pPr marL="0" indent="0"/>
            <a:endParaRPr lang="en-US" altLang="en-US" sz="1200" b="0" dirty="0"/>
          </a:p>
          <a:p>
            <a:pPr marL="0" indent="0"/>
            <a:r>
              <a:rPr lang="en-US" altLang="en-US" sz="1200" b="0" dirty="0"/>
              <a:t>*</a:t>
            </a:r>
            <a:r>
              <a:rPr lang="en-US" altLang="en-US" sz="1400" b="0" dirty="0"/>
              <a:t>Previously announced. </a:t>
            </a:r>
          </a:p>
          <a:p>
            <a:pPr marL="0" indent="0"/>
            <a:r>
              <a:rPr lang="en-US" altLang="en-US" sz="1600" b="0" dirty="0"/>
              <a:t>**</a:t>
            </a:r>
            <a:r>
              <a:rPr lang="en-US" altLang="en-US" sz="1400" b="0" dirty="0"/>
              <a:t>WG May meeting is running May 10</a:t>
            </a:r>
            <a:r>
              <a:rPr lang="en-US" altLang="en-US" sz="1400" b="0" baseline="30000" dirty="0"/>
              <a:t>th</a:t>
            </a:r>
            <a:r>
              <a:rPr lang="en-US" altLang="en-US" sz="1400" b="0" dirty="0"/>
              <a:t> – 18</a:t>
            </a:r>
            <a:r>
              <a:rPr lang="en-US" altLang="en-US" sz="1400" b="0" baseline="30000" dirty="0"/>
              <a:t>th</a:t>
            </a:r>
            <a:r>
              <a:rPr lang="en-US" altLang="en-US" sz="1400" b="0" dirty="0"/>
              <a:t> , refer to WG agenda doc.</a:t>
            </a:r>
          </a:p>
          <a:p>
            <a:pPr marL="0" indent="0"/>
            <a:r>
              <a:rPr lang="en-US" altLang="en-US" sz="1400" b="0" dirty="0"/>
              <a:t>+ Plenary (motion) meeting.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600" b="0" dirty="0"/>
          </a:p>
          <a:p>
            <a:pPr marL="0" indent="0"/>
            <a:endParaRPr lang="en-US" alt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2071722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16364</TotalTime>
  <Words>267</Words>
  <Application>Microsoft Office PowerPoint</Application>
  <PresentationFormat>Widescreen</PresentationFormat>
  <Paragraphs>52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Office Theme</vt:lpstr>
      <vt:lpstr>Document</vt:lpstr>
      <vt:lpstr>TGaz Next Generation Positioning  March Electronic Meeting Closing Report</vt:lpstr>
      <vt:lpstr>Abstract</vt:lpstr>
      <vt:lpstr>TG Status And Work Completed</vt:lpstr>
      <vt:lpstr>Goal Towards January Meeting and Beyond</vt:lpstr>
      <vt:lpstr>Teleconference Schedule till the May meeting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CTPClassification=CTP_NT, CTPClassification=CTP_IC</cp:keywords>
  <cp:lastModifiedBy>Segev, Jonathan</cp:lastModifiedBy>
  <cp:revision>282</cp:revision>
  <cp:lastPrinted>1601-01-01T00:00:00Z</cp:lastPrinted>
  <dcterms:created xsi:type="dcterms:W3CDTF">2018-08-06T10:28:59Z</dcterms:created>
  <dcterms:modified xsi:type="dcterms:W3CDTF">2021-03-12T17:14:20Z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e5d38792-1f67-47cd-82cd-e79a001b9d6e</vt:lpwstr>
  </property>
  <property fmtid="{D5CDD505-2E9C-101B-9397-08002B2CF9AE}" pid="3" name="CTP_TimeStamp">
    <vt:lpwstr>2020-01-17 04:35:16Z</vt:lpwstr>
  </property>
  <property fmtid="{D5CDD505-2E9C-101B-9397-08002B2CF9AE}" pid="4" name="CTP_BU">
    <vt:lpwstr>NEXT GEN &amp; STANDARDS GROUP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CTP_IC</vt:lpwstr>
  </property>
  <property fmtid="{D5CDD505-2E9C-101B-9397-08002B2CF9AE}" pid="8" name="MSIP_Label_9aa06179-68b3-4e2b-b09b-a2424735516b_Enabled">
    <vt:lpwstr>True</vt:lpwstr>
  </property>
  <property fmtid="{D5CDD505-2E9C-101B-9397-08002B2CF9AE}" pid="9" name="MSIP_Label_9aa06179-68b3-4e2b-b09b-a2424735516b_SiteId">
    <vt:lpwstr>46c98d88-e344-4ed4-8496-4ed7712e255d</vt:lpwstr>
  </property>
  <property fmtid="{D5CDD505-2E9C-101B-9397-08002B2CF9AE}" pid="10" name="MSIP_Label_9aa06179-68b3-4e2b-b09b-a2424735516b_Owner">
    <vt:lpwstr>jonathan.segev@intel.com</vt:lpwstr>
  </property>
  <property fmtid="{D5CDD505-2E9C-101B-9397-08002B2CF9AE}" pid="11" name="MSIP_Label_9aa06179-68b3-4e2b-b09b-a2424735516b_SetDate">
    <vt:lpwstr>2020-09-18T16:51:32.3545630Z</vt:lpwstr>
  </property>
  <property fmtid="{D5CDD505-2E9C-101B-9397-08002B2CF9AE}" pid="12" name="MSIP_Label_9aa06179-68b3-4e2b-b09b-a2424735516b_Name">
    <vt:lpwstr>Intel Confidential</vt:lpwstr>
  </property>
  <property fmtid="{D5CDD505-2E9C-101B-9397-08002B2CF9AE}" pid="13" name="MSIP_Label_9aa06179-68b3-4e2b-b09b-a2424735516b_Application">
    <vt:lpwstr>Microsoft Azure Information Protection</vt:lpwstr>
  </property>
  <property fmtid="{D5CDD505-2E9C-101B-9397-08002B2CF9AE}" pid="14" name="MSIP_Label_9aa06179-68b3-4e2b-b09b-a2424735516b_ActionId">
    <vt:lpwstr>8a07a77d-fabe-4a5a-a4f4-85261a93f148</vt:lpwstr>
  </property>
  <property fmtid="{D5CDD505-2E9C-101B-9397-08002B2CF9AE}" pid="15" name="MSIP_Label_9aa06179-68b3-4e2b-b09b-a2424735516b_Extended_MSFT_Method">
    <vt:lpwstr>Automatic</vt:lpwstr>
  </property>
  <property fmtid="{D5CDD505-2E9C-101B-9397-08002B2CF9AE}" pid="16" name="Sensitivity">
    <vt:lpwstr>Intel Confidential</vt:lpwstr>
  </property>
</Properties>
</file>