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890" r:id="rId50"/>
    <p:sldId id="899" r:id="rId51"/>
    <p:sldId id="892" r:id="rId52"/>
    <p:sldId id="896" r:id="rId53"/>
    <p:sldId id="897" r:id="rId54"/>
    <p:sldId id="898" r:id="rId55"/>
    <p:sldId id="900" r:id="rId56"/>
    <p:sldId id="901" r:id="rId57"/>
    <p:sldId id="902" r:id="rId58"/>
    <p:sldId id="903" r:id="rId59"/>
    <p:sldId id="904" r:id="rId60"/>
    <p:sldId id="905" r:id="rId61"/>
    <p:sldId id="906" r:id="rId62"/>
    <p:sldId id="907" r:id="rId63"/>
    <p:sldId id="908" r:id="rId64"/>
    <p:sldId id="909" r:id="rId65"/>
    <p:sldId id="910" r:id="rId66"/>
    <p:sldId id="911" r:id="rId67"/>
    <p:sldId id="315" r:id="rId68"/>
    <p:sldId id="312" r:id="rId69"/>
    <p:sldId id="318" r:id="rId70"/>
    <p:sldId id="472" r:id="rId71"/>
    <p:sldId id="473" r:id="rId72"/>
    <p:sldId id="474" r:id="rId73"/>
    <p:sldId id="480" r:id="rId74"/>
    <p:sldId id="259" r:id="rId75"/>
    <p:sldId id="260" r:id="rId76"/>
    <p:sldId id="261" r:id="rId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March 17th TGaz Telecon" id="{4F3D8880-0257-478E-B28E-050EB87FCC03}">
          <p14:sldIdLst>
            <p14:sldId id="890"/>
            <p14:sldId id="899"/>
            <p14:sldId id="892"/>
            <p14:sldId id="896"/>
            <p14:sldId id="897"/>
            <p14:sldId id="898"/>
          </p14:sldIdLst>
        </p14:section>
        <p14:section name="March 25th TGaz Telecon" id="{1C2F4A77-7433-4972-ADFD-5E58C265D11C}">
          <p14:sldIdLst>
            <p14:sldId id="900"/>
            <p14:sldId id="901"/>
            <p14:sldId id="902"/>
            <p14:sldId id="903"/>
            <p14:sldId id="904"/>
            <p14:sldId id="905"/>
          </p14:sldIdLst>
        </p14:section>
        <p14:section name="March 31st TGaz Telecon" id="{223D8419-808F-46B9-A5F5-40A38E367AAD}">
          <p14:sldIdLst>
            <p14:sldId id="906"/>
            <p14:sldId id="907"/>
            <p14:sldId id="908"/>
            <p14:sldId id="909"/>
            <p14:sldId id="910"/>
            <p14:sldId id="911"/>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DD6F46-1E96-4D7C-AA10-D0168E32868C}" v="5" dt="2021-03-31T18:51:13.72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807" autoAdjust="0"/>
  </p:normalViewPr>
  <p:slideViewPr>
    <p:cSldViewPr>
      <p:cViewPr varScale="1">
        <p:scale>
          <a:sx n="123" d="100"/>
          <a:sy n="123" d="100"/>
        </p:scale>
        <p:origin x="51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02FDCFC2-65C9-46A6-9188-0448AA8D3EE0}"/>
    <pc:docChg chg="custSel modSld modMainMaster">
      <pc:chgData name="Segev, Jonathan" userId="7c67a1b0-8725-4553-8055-0888dbcaef94" providerId="ADAL" clId="{02FDCFC2-65C9-46A6-9188-0448AA8D3EE0}" dt="2021-03-25T15:21:45.811" v="116" actId="6549"/>
      <pc:docMkLst>
        <pc:docMk/>
      </pc:docMkLst>
      <pc:sldChg chg="modSp mod">
        <pc:chgData name="Segev, Jonathan" userId="7c67a1b0-8725-4553-8055-0888dbcaef94" providerId="ADAL" clId="{02FDCFC2-65C9-46A6-9188-0448AA8D3EE0}" dt="2021-03-25T14:09:31.878" v="3" actId="20577"/>
        <pc:sldMkLst>
          <pc:docMk/>
          <pc:sldMk cId="2637885761" sldId="409"/>
        </pc:sldMkLst>
        <pc:spChg chg="mod">
          <ac:chgData name="Segev, Jonathan" userId="7c67a1b0-8725-4553-8055-0888dbcaef94" providerId="ADAL" clId="{02FDCFC2-65C9-46A6-9188-0448AA8D3EE0}" dt="2021-03-25T14:09:31.878" v="3" actId="20577"/>
          <ac:spMkLst>
            <pc:docMk/>
            <pc:sldMk cId="2637885761" sldId="409"/>
            <ac:spMk id="3" creationId="{7671ACA1-CCAE-47EC-BBF1-CCE10AC9F0D1}"/>
          </ac:spMkLst>
        </pc:spChg>
      </pc:sldChg>
      <pc:sldChg chg="modSp mod">
        <pc:chgData name="Segev, Jonathan" userId="7c67a1b0-8725-4553-8055-0888dbcaef94" providerId="ADAL" clId="{02FDCFC2-65C9-46A6-9188-0448AA8D3EE0}" dt="2021-03-25T14:16:18.113" v="47" actId="6549"/>
        <pc:sldMkLst>
          <pc:docMk/>
          <pc:sldMk cId="3640551841" sldId="900"/>
        </pc:sldMkLst>
        <pc:spChg chg="mod">
          <ac:chgData name="Segev, Jonathan" userId="7c67a1b0-8725-4553-8055-0888dbcaef94" providerId="ADAL" clId="{02FDCFC2-65C9-46A6-9188-0448AA8D3EE0}" dt="2021-03-25T14:16:18.113" v="47" actId="6549"/>
          <ac:spMkLst>
            <pc:docMk/>
            <pc:sldMk cId="3640551841" sldId="900"/>
            <ac:spMk id="3" creationId="{00000000-0000-0000-0000-000000000000}"/>
          </ac:spMkLst>
        </pc:spChg>
      </pc:sldChg>
      <pc:sldChg chg="modSp mod">
        <pc:chgData name="Segev, Jonathan" userId="7c67a1b0-8725-4553-8055-0888dbcaef94" providerId="ADAL" clId="{02FDCFC2-65C9-46A6-9188-0448AA8D3EE0}" dt="2021-03-25T15:21:21.909" v="114" actId="20577"/>
        <pc:sldMkLst>
          <pc:docMk/>
          <pc:sldMk cId="2737397862" sldId="901"/>
        </pc:sldMkLst>
        <pc:spChg chg="mod">
          <ac:chgData name="Segev, Jonathan" userId="7c67a1b0-8725-4553-8055-0888dbcaef94" providerId="ADAL" clId="{02FDCFC2-65C9-46A6-9188-0448AA8D3EE0}" dt="2021-03-25T15:11:44.491" v="97" actId="20577"/>
          <ac:spMkLst>
            <pc:docMk/>
            <pc:sldMk cId="2737397862" sldId="901"/>
            <ac:spMk id="2" creationId="{BF93BB75-7630-4617-A5B0-465C61FA8F0B}"/>
          </ac:spMkLst>
        </pc:spChg>
        <pc:spChg chg="mod">
          <ac:chgData name="Segev, Jonathan" userId="7c67a1b0-8725-4553-8055-0888dbcaef94" providerId="ADAL" clId="{02FDCFC2-65C9-46A6-9188-0448AA8D3EE0}" dt="2021-03-25T15:21:21.909" v="114" actId="20577"/>
          <ac:spMkLst>
            <pc:docMk/>
            <pc:sldMk cId="2737397862" sldId="901"/>
            <ac:spMk id="3" creationId="{12FF0AE0-CB3E-469F-A727-E80186B52CD3}"/>
          </ac:spMkLst>
        </pc:spChg>
      </pc:sldChg>
      <pc:sldChg chg="modSp mod">
        <pc:chgData name="Segev, Jonathan" userId="7c67a1b0-8725-4553-8055-0888dbcaef94" providerId="ADAL" clId="{02FDCFC2-65C9-46A6-9188-0448AA8D3EE0}" dt="2021-03-25T15:21:45.811" v="116" actId="6549"/>
        <pc:sldMkLst>
          <pc:docMk/>
          <pc:sldMk cId="3788354870" sldId="902"/>
        </pc:sldMkLst>
        <pc:spChg chg="mod">
          <ac:chgData name="Segev, Jonathan" userId="7c67a1b0-8725-4553-8055-0888dbcaef94" providerId="ADAL" clId="{02FDCFC2-65C9-46A6-9188-0448AA8D3EE0}" dt="2021-03-25T15:21:45.811" v="116" actId="6549"/>
          <ac:spMkLst>
            <pc:docMk/>
            <pc:sldMk cId="3788354870" sldId="902"/>
            <ac:spMk id="3" creationId="{994228CA-BAFA-4A8C-B493-FD3D06F66B11}"/>
          </ac:spMkLst>
        </pc:spChg>
      </pc:sldChg>
      <pc:sldMasterChg chg="modSp mod">
        <pc:chgData name="Segev, Jonathan" userId="7c67a1b0-8725-4553-8055-0888dbcaef94" providerId="ADAL" clId="{02FDCFC2-65C9-46A6-9188-0448AA8D3EE0}" dt="2021-03-25T14:03:27.165" v="2" actId="6549"/>
        <pc:sldMasterMkLst>
          <pc:docMk/>
          <pc:sldMasterMk cId="0" sldId="2147483648"/>
        </pc:sldMasterMkLst>
        <pc:spChg chg="mod">
          <ac:chgData name="Segev, Jonathan" userId="7c67a1b0-8725-4553-8055-0888dbcaef94" providerId="ADAL" clId="{02FDCFC2-65C9-46A6-9188-0448AA8D3EE0}" dt="2021-03-25T14:03:27.165" v="2" actId="6549"/>
          <ac:spMkLst>
            <pc:docMk/>
            <pc:sldMasterMk cId="0" sldId="2147483648"/>
            <ac:spMk id="10" creationId="{00000000-0000-0000-0000-000000000000}"/>
          </ac:spMkLst>
        </pc:spChg>
      </pc:sldMasterChg>
    </pc:docChg>
  </pc:docChgLst>
  <pc:docChgLst>
    <pc:chgData name="Segev, Jonathan" userId="7c67a1b0-8725-4553-8055-0888dbcaef94" providerId="ADAL" clId="{25DD6F46-1E96-4D7C-AA10-D0168E32868C}"/>
    <pc:docChg chg="undo custSel addSld modSld modMainMaster modSection">
      <pc:chgData name="Segev, Jonathan" userId="7c67a1b0-8725-4553-8055-0888dbcaef94" providerId="ADAL" clId="{25DD6F46-1E96-4D7C-AA10-D0168E32868C}" dt="2021-03-31T18:51:28.482" v="267" actId="6549"/>
      <pc:docMkLst>
        <pc:docMk/>
      </pc:docMkLst>
      <pc:sldChg chg="modSp mod">
        <pc:chgData name="Segev, Jonathan" userId="7c67a1b0-8725-4553-8055-0888dbcaef94" providerId="ADAL" clId="{25DD6F46-1E96-4D7C-AA10-D0168E32868C}" dt="2021-03-30T20:43:04.662" v="14" actId="20577"/>
        <pc:sldMkLst>
          <pc:docMk/>
          <pc:sldMk cId="0" sldId="256"/>
        </pc:sldMkLst>
        <pc:spChg chg="mod">
          <ac:chgData name="Segev, Jonathan" userId="7c67a1b0-8725-4553-8055-0888dbcaef94" providerId="ADAL" clId="{25DD6F46-1E96-4D7C-AA10-D0168E32868C}" dt="2021-03-30T20:43:04.662" v="14" actId="20577"/>
          <ac:spMkLst>
            <pc:docMk/>
            <pc:sldMk cId="0" sldId="256"/>
            <ac:spMk id="3074" creationId="{00000000-0000-0000-0000-000000000000}"/>
          </ac:spMkLst>
        </pc:spChg>
      </pc:sldChg>
      <pc:sldChg chg="modSp add mod">
        <pc:chgData name="Segev, Jonathan" userId="7c67a1b0-8725-4553-8055-0888dbcaef94" providerId="ADAL" clId="{25DD6F46-1E96-4D7C-AA10-D0168E32868C}" dt="2021-03-31T17:16:05.347" v="143" actId="20577"/>
        <pc:sldMkLst>
          <pc:docMk/>
          <pc:sldMk cId="1544454221" sldId="906"/>
        </pc:sldMkLst>
        <pc:spChg chg="mod">
          <ac:chgData name="Segev, Jonathan" userId="7c67a1b0-8725-4553-8055-0888dbcaef94" providerId="ADAL" clId="{25DD6F46-1E96-4D7C-AA10-D0168E32868C}" dt="2021-03-30T20:44:50.798" v="27" actId="20577"/>
          <ac:spMkLst>
            <pc:docMk/>
            <pc:sldMk cId="1544454221" sldId="906"/>
            <ac:spMk id="2" creationId="{00000000-0000-0000-0000-000000000000}"/>
          </ac:spMkLst>
        </pc:spChg>
        <pc:spChg chg="mod">
          <ac:chgData name="Segev, Jonathan" userId="7c67a1b0-8725-4553-8055-0888dbcaef94" providerId="ADAL" clId="{25DD6F46-1E96-4D7C-AA10-D0168E32868C}" dt="2021-03-31T17:16:05.347" v="143" actId="20577"/>
          <ac:spMkLst>
            <pc:docMk/>
            <pc:sldMk cId="1544454221" sldId="906"/>
            <ac:spMk id="3" creationId="{00000000-0000-0000-0000-000000000000}"/>
          </ac:spMkLst>
        </pc:spChg>
      </pc:sldChg>
      <pc:sldChg chg="modSp add mod">
        <pc:chgData name="Segev, Jonathan" userId="7c67a1b0-8725-4553-8055-0888dbcaef94" providerId="ADAL" clId="{25DD6F46-1E96-4D7C-AA10-D0168E32868C}" dt="2021-03-31T17:57:31.067" v="248" actId="20577"/>
        <pc:sldMkLst>
          <pc:docMk/>
          <pc:sldMk cId="1565709456" sldId="907"/>
        </pc:sldMkLst>
        <pc:spChg chg="mod">
          <ac:chgData name="Segev, Jonathan" userId="7c67a1b0-8725-4553-8055-0888dbcaef94" providerId="ADAL" clId="{25DD6F46-1E96-4D7C-AA10-D0168E32868C}" dt="2021-03-31T17:55:32.303" v="241" actId="20577"/>
          <ac:spMkLst>
            <pc:docMk/>
            <pc:sldMk cId="1565709456" sldId="907"/>
            <ac:spMk id="2" creationId="{BF93BB75-7630-4617-A5B0-465C61FA8F0B}"/>
          </ac:spMkLst>
        </pc:spChg>
        <pc:spChg chg="mod">
          <ac:chgData name="Segev, Jonathan" userId="7c67a1b0-8725-4553-8055-0888dbcaef94" providerId="ADAL" clId="{25DD6F46-1E96-4D7C-AA10-D0168E32868C}" dt="2021-03-31T17:57:31.067" v="248" actId="20577"/>
          <ac:spMkLst>
            <pc:docMk/>
            <pc:sldMk cId="1565709456" sldId="907"/>
            <ac:spMk id="3" creationId="{12FF0AE0-CB3E-469F-A727-E80186B52CD3}"/>
          </ac:spMkLst>
        </pc:spChg>
      </pc:sldChg>
      <pc:sldChg chg="modSp add mod">
        <pc:chgData name="Segev, Jonathan" userId="7c67a1b0-8725-4553-8055-0888dbcaef94" providerId="ADAL" clId="{25DD6F46-1E96-4D7C-AA10-D0168E32868C}" dt="2021-03-31T18:51:28.482" v="267" actId="6549"/>
        <pc:sldMkLst>
          <pc:docMk/>
          <pc:sldMk cId="3963453538" sldId="908"/>
        </pc:sldMkLst>
        <pc:spChg chg="mod">
          <ac:chgData name="Segev, Jonathan" userId="7c67a1b0-8725-4553-8055-0888dbcaef94" providerId="ADAL" clId="{25DD6F46-1E96-4D7C-AA10-D0168E32868C}" dt="2021-03-31T18:51:28.482" v="267" actId="6549"/>
          <ac:spMkLst>
            <pc:docMk/>
            <pc:sldMk cId="3963453538" sldId="908"/>
            <ac:spMk id="3" creationId="{994228CA-BAFA-4A8C-B493-FD3D06F66B11}"/>
          </ac:spMkLst>
        </pc:spChg>
      </pc:sldChg>
      <pc:sldChg chg="modSp add mod">
        <pc:chgData name="Segev, Jonathan" userId="7c67a1b0-8725-4553-8055-0888dbcaef94" providerId="ADAL" clId="{25DD6F46-1E96-4D7C-AA10-D0168E32868C}" dt="2021-03-30T20:46:45.592" v="47" actId="20577"/>
        <pc:sldMkLst>
          <pc:docMk/>
          <pc:sldMk cId="971843445" sldId="909"/>
        </pc:sldMkLst>
        <pc:spChg chg="mod">
          <ac:chgData name="Segev, Jonathan" userId="7c67a1b0-8725-4553-8055-0888dbcaef94" providerId="ADAL" clId="{25DD6F46-1E96-4D7C-AA10-D0168E32868C}" dt="2021-03-30T20:46:45.592" v="47" actId="20577"/>
          <ac:spMkLst>
            <pc:docMk/>
            <pc:sldMk cId="971843445" sldId="909"/>
            <ac:spMk id="3" creationId="{F30A83CA-58D9-452A-AACC-13EE929DB1E6}"/>
          </ac:spMkLst>
        </pc:spChg>
      </pc:sldChg>
      <pc:sldChg chg="add">
        <pc:chgData name="Segev, Jonathan" userId="7c67a1b0-8725-4553-8055-0888dbcaef94" providerId="ADAL" clId="{25DD6F46-1E96-4D7C-AA10-D0168E32868C}" dt="2021-03-30T20:43:28.162" v="15"/>
        <pc:sldMkLst>
          <pc:docMk/>
          <pc:sldMk cId="614260790" sldId="910"/>
        </pc:sldMkLst>
      </pc:sldChg>
      <pc:sldChg chg="add">
        <pc:chgData name="Segev, Jonathan" userId="7c67a1b0-8725-4553-8055-0888dbcaef94" providerId="ADAL" clId="{25DD6F46-1E96-4D7C-AA10-D0168E32868C}" dt="2021-03-30T20:43:28.162" v="15"/>
        <pc:sldMkLst>
          <pc:docMk/>
          <pc:sldMk cId="539715797" sldId="911"/>
        </pc:sldMkLst>
      </pc:sldChg>
      <pc:sldMasterChg chg="modSp mod">
        <pc:chgData name="Segev, Jonathan" userId="7c67a1b0-8725-4553-8055-0888dbcaef94" providerId="ADAL" clId="{25DD6F46-1E96-4D7C-AA10-D0168E32868C}" dt="2021-03-30T20:52:07.071" v="49" actId="20577"/>
        <pc:sldMasterMkLst>
          <pc:docMk/>
          <pc:sldMasterMk cId="0" sldId="2147483648"/>
        </pc:sldMasterMkLst>
        <pc:spChg chg="mod">
          <ac:chgData name="Segev, Jonathan" userId="7c67a1b0-8725-4553-8055-0888dbcaef94" providerId="ADAL" clId="{25DD6F46-1E96-4D7C-AA10-D0168E32868C}" dt="2021-03-30T20:52:07.071" v="49"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2021-03-30</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 </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(5min – Roy Want)</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March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800" dirty="0"/>
              <a:t>11-21-478 CID resolutions for lb253 (Ali Raissinia) - as needed.</a:t>
            </a:r>
            <a:endParaRPr lang="en-US" sz="18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898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11-21-0478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11-21-0478r2 for </a:t>
            </a:r>
            <a:r>
              <a:rPr lang="pt-BR" sz="2000" b="0" dirty="0"/>
              <a:t>CIDs 5045, 5046, 5047, 5049, </a:t>
            </a:r>
          </a:p>
          <a:p>
            <a:r>
              <a:rPr lang="pt-BR" sz="2000" b="0" dirty="0"/>
              <a:t>5050, 5051, 5052, 5053, 5056, 5057, 5058, 5059, 5060, 5062, 5063, 5064, 5067, 5068, 5069, 5070,</a:t>
            </a:r>
          </a:p>
          <a:p>
            <a:r>
              <a:rPr lang="pt-BR" sz="2000" b="0" dirty="0"/>
              <a:t>and 5071 </a:t>
            </a:r>
            <a:r>
              <a:rPr lang="en-US" sz="2000" b="0" dirty="0"/>
              <a:t>( 21 CIDs total). </a:t>
            </a:r>
          </a:p>
          <a:p>
            <a:pPr marL="0" indent="0"/>
            <a:endParaRPr lang="en-US" sz="2000" b="0" dirty="0"/>
          </a:p>
          <a:p>
            <a:pPr marL="0" indent="0"/>
            <a:r>
              <a:rPr lang="en-US" sz="2000" b="0" dirty="0"/>
              <a:t>Results (Y/N/A): 8/0/2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0378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sz="1800"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09848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915910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54463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7442417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25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11-21-0505-00-00az six CID resolutions for lb253 (Ali Raissinia) – 30min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40551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11-21-505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11-21-0505r1 for </a:t>
            </a:r>
            <a:r>
              <a:rPr lang="pt-BR" sz="2000" b="0" dirty="0"/>
              <a:t>CIDs CID5061, CID5066, CID5198, CID5222, CID5224, CID5230 </a:t>
            </a:r>
            <a:r>
              <a:rPr lang="en-US" sz="2000" b="0" dirty="0"/>
              <a:t>(6 CIDs total). </a:t>
            </a:r>
          </a:p>
          <a:p>
            <a:pPr marL="0" indent="0"/>
            <a:endParaRPr lang="en-US" sz="2000" b="0" dirty="0"/>
          </a:p>
          <a:p>
            <a:pPr marL="0" indent="0"/>
            <a:r>
              <a:rPr lang="en-US" sz="2000" b="0" dirty="0"/>
              <a:t>Results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37397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11-21-0532 </a:t>
            </a:r>
            <a:r>
              <a:rPr lang="en-US" sz="1800" dirty="0"/>
              <a:t>	AID-RSID-clarification (Dibakar Das)</a:t>
            </a:r>
          </a:p>
          <a:p>
            <a:pPr lvl="1" algn="just">
              <a:spcBef>
                <a:spcPct val="20000"/>
              </a:spcBef>
              <a:buFontTx/>
              <a:buChar char="•"/>
            </a:pPr>
            <a:r>
              <a:rPr lang="en-US" sz="1800" dirty="0"/>
              <a:t>11-21-0533	</a:t>
            </a:r>
            <a:r>
              <a:rPr lang="en-US" sz="1800" dirty="0" err="1"/>
              <a:t>TGaz</a:t>
            </a:r>
            <a:r>
              <a:rPr lang="en-US" sz="1800" dirty="0"/>
              <a:t> LB253 CR (Jonathan Segev)</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88354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95195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4444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49802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31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30min</a:t>
            </a:r>
          </a:p>
          <a:p>
            <a:pPr lvl="1" algn="just">
              <a:spcBef>
                <a:spcPct val="20000"/>
              </a:spcBef>
              <a:buFontTx/>
              <a:buChar char="•"/>
            </a:pPr>
            <a:r>
              <a:rPr lang="en-US" sz="1600" dirty="0"/>
              <a:t>11-21-0532 	AID-RSID-clarification (Dibakar Das) – 15min </a:t>
            </a:r>
          </a:p>
          <a:p>
            <a:pPr lvl="1" algn="just">
              <a:spcBef>
                <a:spcPct val="20000"/>
              </a:spcBef>
              <a:buFontTx/>
              <a:buChar char="•"/>
            </a:pPr>
            <a:r>
              <a:rPr lang="en-US" sz="1600" dirty="0"/>
              <a:t>11-21-0533	</a:t>
            </a:r>
            <a:r>
              <a:rPr lang="en-US" sz="1600" dirty="0" err="1"/>
              <a:t>TGaz</a:t>
            </a:r>
            <a:r>
              <a:rPr lang="en-US" sz="1600" dirty="0"/>
              <a:t> LB253 CR (Jonathan Segev) – as time permits</a:t>
            </a:r>
          </a:p>
          <a:p>
            <a:pPr lvl="1" algn="just">
              <a:spcBef>
                <a:spcPct val="20000"/>
              </a:spcBef>
              <a:buFontTx/>
              <a:buChar char="•"/>
            </a:pPr>
            <a:r>
              <a:rPr lang="en-US" sz="1600" dirty="0"/>
              <a:t>11-21-0546 	LB253 Resolution to CID set 2 – as time permits</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5444542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11-21-532</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proposed draft text changes as depicted in document 11-21-532r0.</a:t>
            </a:r>
          </a:p>
          <a:p>
            <a:pPr marL="0" indent="0"/>
            <a:endParaRPr lang="en-US" sz="2000" b="0" dirty="0"/>
          </a:p>
          <a:p>
            <a:pPr marL="0" indent="0"/>
            <a:r>
              <a:rPr lang="en-US" sz="2000" b="0" dirty="0"/>
              <a:t>Results (Y/N/A): 10/0/0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5657094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11-21-0533</a:t>
            </a:r>
            <a:r>
              <a:rPr lang="en-US" sz="1800" dirty="0"/>
              <a:t>	</a:t>
            </a:r>
            <a:r>
              <a:rPr lang="en-US" sz="1800" dirty="0" err="1"/>
              <a:t>TGaz</a:t>
            </a:r>
            <a:r>
              <a:rPr lang="en-US" sz="1800" dirty="0"/>
              <a:t> LB253 CR (Jonathan Segev)</a:t>
            </a:r>
          </a:p>
          <a:p>
            <a:pPr lvl="1" algn="just">
              <a:spcBef>
                <a:spcPct val="20000"/>
              </a:spcBef>
              <a:buFontTx/>
              <a:buChar char="•"/>
            </a:pPr>
            <a:r>
              <a:rPr lang="en-US" sz="1800" dirty="0"/>
              <a:t>11-21-0546 	LB253 Resolution to CID set 2 (Assaf Kasher)</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63453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9718434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14260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397157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106773</TotalTime>
  <Words>6513</Words>
  <Application>Microsoft Office PowerPoint</Application>
  <PresentationFormat>Widescreen</PresentationFormat>
  <Paragraphs>964</Paragraphs>
  <Slides>76</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4"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 – updated past March meeting</vt:lpstr>
      <vt:lpstr>Scheduled telecons</vt:lpstr>
      <vt:lpstr>PowerPoint Presentation</vt:lpstr>
      <vt:lpstr>PowerPoint Presentation</vt:lpstr>
      <vt:lpstr>IEEE Electronic Meeting slot – March 17th</vt:lpstr>
      <vt:lpstr>Submission 11-21-0478</vt:lpstr>
      <vt:lpstr>Submission pipeline</vt:lpstr>
      <vt:lpstr>Scheduled telecons</vt:lpstr>
      <vt:lpstr>PowerPoint Presentation</vt:lpstr>
      <vt:lpstr>PowerPoint Presentation</vt:lpstr>
      <vt:lpstr>IEEE Electronic Meeting slot – March 25th </vt:lpstr>
      <vt:lpstr>Submission 11-21-505</vt:lpstr>
      <vt:lpstr>Submission pipeline</vt:lpstr>
      <vt:lpstr>Scheduled telecons</vt:lpstr>
      <vt:lpstr>PowerPoint Presentation</vt:lpstr>
      <vt:lpstr>PowerPoint Presentation</vt:lpstr>
      <vt:lpstr>IEEE Electronic Meeting slot – March 31st </vt:lpstr>
      <vt:lpstr>Submission 11-21-532</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703</cp:revision>
  <cp:lastPrinted>1601-01-01T00:00:00Z</cp:lastPrinted>
  <dcterms:created xsi:type="dcterms:W3CDTF">2018-08-06T10:28:59Z</dcterms:created>
  <dcterms:modified xsi:type="dcterms:W3CDTF">2021-03-31T18:51:32Z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