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315" r:id="rId68"/>
    <p:sldId id="312" r:id="rId69"/>
    <p:sldId id="318" r:id="rId70"/>
    <p:sldId id="472" r:id="rId71"/>
    <p:sldId id="473" r:id="rId72"/>
    <p:sldId id="474" r:id="rId73"/>
    <p:sldId id="480" r:id="rId74"/>
    <p:sldId id="259" r:id="rId75"/>
    <p:sldId id="260" r:id="rId76"/>
    <p:sldId id="261"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78AEE0A-DA4F-4C83-8934-AA692104845D}"/>
    <pc:docChg chg="modMainMaster">
      <pc:chgData name="Segev, Jonathan" userId="7c67a1b0-8725-4553-8055-0888dbcaef94" providerId="ADAL" clId="{678AEE0A-DA4F-4C83-8934-AA692104845D}" dt="2021-03-30T20:53:40.013" v="3" actId="20577"/>
      <pc:docMkLst>
        <pc:docMk/>
      </pc:docMkLst>
      <pc:sldMasterChg chg="modSp mod">
        <pc:chgData name="Segev, Jonathan" userId="7c67a1b0-8725-4553-8055-0888dbcaef94" providerId="ADAL" clId="{678AEE0A-DA4F-4C83-8934-AA692104845D}" dt="2021-03-30T20:53:40.013" v="3" actId="20577"/>
        <pc:sldMasterMkLst>
          <pc:docMk/>
          <pc:sldMasterMk cId="0" sldId="2147483648"/>
        </pc:sldMasterMkLst>
        <pc:spChg chg="mod">
          <ac:chgData name="Segev, Jonathan" userId="7c67a1b0-8725-4553-8055-0888dbcaef94" providerId="ADAL" clId="{678AEE0A-DA4F-4C83-8934-AA692104845D}" dt="2021-03-30T20:53:40.013" v="3"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2021-03-30</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11-21-0532 	AID-RSID-clarification (Dibakar Das)</a:t>
            </a:r>
          </a:p>
          <a:p>
            <a:pPr lvl="1" algn="just">
              <a:spcBef>
                <a:spcPct val="20000"/>
              </a:spcBef>
              <a:buFontTx/>
              <a:buChar char="•"/>
            </a:pPr>
            <a:r>
              <a:rPr lang="en-US" sz="1600" dirty="0"/>
              <a:t>11-21-0533	</a:t>
            </a:r>
            <a:r>
              <a:rPr lang="en-US" sz="1600" dirty="0" err="1"/>
              <a:t>TGaz</a:t>
            </a:r>
            <a:r>
              <a:rPr lang="en-US" sz="1600" dirty="0"/>
              <a:t> LB253 CR (Jonathan Segev)</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11-21-0??r? for </a:t>
            </a:r>
            <a:r>
              <a:rPr lang="pt-BR" sz="2000" b="0" dirty="0"/>
              <a:t>CIDs </a:t>
            </a:r>
            <a:r>
              <a:rPr lang="en-US" sz="2000" b="0" dirty="0"/>
              <a:t>(? CIDs total). </a:t>
            </a:r>
          </a:p>
          <a:p>
            <a:pPr marL="0" indent="0"/>
            <a:endParaRPr lang="en-US" sz="2000" b="0" dirty="0"/>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dirty="0"/>
              <a:t>11-21-0532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106662</TotalTime>
  <Words>6494</Words>
  <Application>Microsoft Office PowerPoint</Application>
  <PresentationFormat>Widescreen</PresentationFormat>
  <Paragraphs>963</Paragraphs>
  <Slides>76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2021-03-30T20:53:45Z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