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680" r:id="rId32"/>
    <p:sldId id="862" r:id="rId33"/>
    <p:sldId id="863" r:id="rId34"/>
    <p:sldId id="689" r:id="rId35"/>
    <p:sldId id="684" r:id="rId36"/>
    <p:sldId id="685" r:id="rId37"/>
    <p:sldId id="686" r:id="rId38"/>
    <p:sldId id="687" r:id="rId39"/>
    <p:sldId id="688" r:id="rId40"/>
    <p:sldId id="315" r:id="rId41"/>
    <p:sldId id="312" r:id="rId42"/>
    <p:sldId id="318" r:id="rId43"/>
    <p:sldId id="472" r:id="rId44"/>
    <p:sldId id="473" r:id="rId45"/>
    <p:sldId id="474" r:id="rId46"/>
    <p:sldId id="480" r:id="rId47"/>
    <p:sldId id="259" r:id="rId48"/>
    <p:sldId id="260" r:id="rId49"/>
    <p:sldId id="261" r:id="rId5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15th daily slot 3 - March IEEE electronic meeting" id="{5906853D-78D7-4DA8-9FA6-A28981EEDFB8}">
          <p14:sldIdLst>
            <p14:sldId id="690"/>
            <p14:sldId id="678"/>
            <p14:sldId id="693"/>
            <p14:sldId id="694"/>
            <p14:sldId id="861"/>
            <p14:sldId id="679"/>
            <p14:sldId id="680"/>
          </p14:sldIdLst>
        </p14:section>
        <p14:section name="March 16th daily slot 3 - March IEEE electronic meeting" id="{DE843586-E506-4D30-A655-52B441F0114A}">
          <p14:sldIdLst>
            <p14:sldId id="862"/>
            <p14:sldId id="863"/>
            <p14:sldId id="689"/>
            <p14:sldId id="684"/>
            <p14:sldId id="685"/>
          </p14:sldIdLst>
        </p14:section>
        <p14:section name="March 17th daily slot 3 - March IEEE electronic meeting" id="{347EDFAB-725B-4685-8406-804F1F654820}">
          <p14:sldIdLst>
            <p14:sldId id="686"/>
            <p14:sldId id="687"/>
            <p14:sldId id="68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492696-57CA-40BF-BC12-0106FB0D4A00}" v="3" dt="2021-03-09T18:06:37.20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6807" autoAdjust="0"/>
  </p:normalViewPr>
  <p:slideViewPr>
    <p:cSldViewPr>
      <p:cViewPr varScale="1">
        <p:scale>
          <a:sx n="113" d="100"/>
          <a:sy n="113" d="100"/>
        </p:scale>
        <p:origin x="138" y="33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4492696-57CA-40BF-BC12-0106FB0D4A00}"/>
    <pc:docChg chg="undo custSel addSld delSld modSld modMainMaster modSection">
      <pc:chgData name="Segev, Jonathan" userId="7c67a1b0-8725-4553-8055-0888dbcaef94" providerId="ADAL" clId="{B4492696-57CA-40BF-BC12-0106FB0D4A00}" dt="2021-03-09T18:20:49.904" v="136" actId="6549"/>
      <pc:docMkLst>
        <pc:docMk/>
      </pc:docMkLst>
      <pc:sldChg chg="modSp mod">
        <pc:chgData name="Segev, Jonathan" userId="7c67a1b0-8725-4553-8055-0888dbcaef94" providerId="ADAL" clId="{B4492696-57CA-40BF-BC12-0106FB0D4A00}" dt="2021-03-09T18:01:18.910" v="3" actId="20577"/>
        <pc:sldMkLst>
          <pc:docMk/>
          <pc:sldMk cId="0" sldId="256"/>
        </pc:sldMkLst>
        <pc:spChg chg="mod">
          <ac:chgData name="Segev, Jonathan" userId="7c67a1b0-8725-4553-8055-0888dbcaef94" providerId="ADAL" clId="{B4492696-57CA-40BF-BC12-0106FB0D4A00}" dt="2021-03-09T18:01:18.910" v="3" actId="20577"/>
          <ac:spMkLst>
            <pc:docMk/>
            <pc:sldMk cId="0" sldId="256"/>
            <ac:spMk id="3074" creationId="{00000000-0000-0000-0000-000000000000}"/>
          </ac:spMkLst>
        </pc:spChg>
      </pc:sldChg>
      <pc:sldChg chg="modSp mod">
        <pc:chgData name="Segev, Jonathan" userId="7c67a1b0-8725-4553-8055-0888dbcaef94" providerId="ADAL" clId="{B4492696-57CA-40BF-BC12-0106FB0D4A00}" dt="2021-03-09T18:19:39.524" v="135" actId="20577"/>
        <pc:sldMkLst>
          <pc:docMk/>
          <pc:sldMk cId="3144923594" sldId="678"/>
        </pc:sldMkLst>
        <pc:graphicFrameChg chg="mod modGraphic">
          <ac:chgData name="Segev, Jonathan" userId="7c67a1b0-8725-4553-8055-0888dbcaef94" providerId="ADAL" clId="{B4492696-57CA-40BF-BC12-0106FB0D4A00}" dt="2021-03-09T18:19:39.524" v="135" actId="20577"/>
          <ac:graphicFrameMkLst>
            <pc:docMk/>
            <pc:sldMk cId="3144923594" sldId="678"/>
            <ac:graphicFrameMk id="7" creationId="{00000000-0000-0000-0000-000000000000}"/>
          </ac:graphicFrameMkLst>
        </pc:graphicFrameChg>
      </pc:sldChg>
      <pc:sldChg chg="del">
        <pc:chgData name="Segev, Jonathan" userId="7c67a1b0-8725-4553-8055-0888dbcaef94" providerId="ADAL" clId="{B4492696-57CA-40BF-BC12-0106FB0D4A00}" dt="2021-03-09T18:06:39.647" v="116" actId="47"/>
        <pc:sldMkLst>
          <pc:docMk/>
          <pc:sldMk cId="1060024187" sldId="683"/>
        </pc:sldMkLst>
      </pc:sldChg>
      <pc:sldChg chg="modSp mod">
        <pc:chgData name="Segev, Jonathan" userId="7c67a1b0-8725-4553-8055-0888dbcaef94" providerId="ADAL" clId="{B4492696-57CA-40BF-BC12-0106FB0D4A00}" dt="2021-03-09T18:03:17.876" v="35" actId="20577"/>
        <pc:sldMkLst>
          <pc:docMk/>
          <pc:sldMk cId="392818440" sldId="686"/>
        </pc:sldMkLst>
        <pc:spChg chg="mod">
          <ac:chgData name="Segev, Jonathan" userId="7c67a1b0-8725-4553-8055-0888dbcaef94" providerId="ADAL" clId="{B4492696-57CA-40BF-BC12-0106FB0D4A00}" dt="2021-03-09T18:03:17.876" v="35" actId="20577"/>
          <ac:spMkLst>
            <pc:docMk/>
            <pc:sldMk cId="392818440" sldId="686"/>
            <ac:spMk id="3" creationId="{00000000-0000-0000-0000-000000000000}"/>
          </ac:spMkLst>
        </pc:spChg>
      </pc:sldChg>
      <pc:sldChg chg="modSp mod">
        <pc:chgData name="Segev, Jonathan" userId="7c67a1b0-8725-4553-8055-0888dbcaef94" providerId="ADAL" clId="{B4492696-57CA-40BF-BC12-0106FB0D4A00}" dt="2021-03-09T18:07:22.978" v="129" actId="20577"/>
        <pc:sldMkLst>
          <pc:docMk/>
          <pc:sldMk cId="2279493781" sldId="690"/>
        </pc:sldMkLst>
        <pc:spChg chg="mod">
          <ac:chgData name="Segev, Jonathan" userId="7c67a1b0-8725-4553-8055-0888dbcaef94" providerId="ADAL" clId="{B4492696-57CA-40BF-BC12-0106FB0D4A00}" dt="2021-03-09T18:07:22.978" v="129" actId="20577"/>
          <ac:spMkLst>
            <pc:docMk/>
            <pc:sldMk cId="2279493781" sldId="690"/>
            <ac:spMk id="3" creationId="{00000000-0000-0000-0000-000000000000}"/>
          </ac:spMkLst>
        </pc:spChg>
      </pc:sldChg>
      <pc:sldChg chg="modSp add mod">
        <pc:chgData name="Segev, Jonathan" userId="7c67a1b0-8725-4553-8055-0888dbcaef94" providerId="ADAL" clId="{B4492696-57CA-40BF-BC12-0106FB0D4A00}" dt="2021-03-09T18:07:03.595" v="128" actId="6549"/>
        <pc:sldMkLst>
          <pc:docMk/>
          <pc:sldMk cId="3183093332" sldId="862"/>
        </pc:sldMkLst>
        <pc:spChg chg="mod">
          <ac:chgData name="Segev, Jonathan" userId="7c67a1b0-8725-4553-8055-0888dbcaef94" providerId="ADAL" clId="{B4492696-57CA-40BF-BC12-0106FB0D4A00}" dt="2021-03-09T18:06:43.142" v="118" actId="20577"/>
          <ac:spMkLst>
            <pc:docMk/>
            <pc:sldMk cId="3183093332" sldId="862"/>
            <ac:spMk id="2" creationId="{00000000-0000-0000-0000-000000000000}"/>
          </ac:spMkLst>
        </pc:spChg>
        <pc:spChg chg="mod">
          <ac:chgData name="Segev, Jonathan" userId="7c67a1b0-8725-4553-8055-0888dbcaef94" providerId="ADAL" clId="{B4492696-57CA-40BF-BC12-0106FB0D4A00}" dt="2021-03-09T18:07:03.595" v="128" actId="6549"/>
          <ac:spMkLst>
            <pc:docMk/>
            <pc:sldMk cId="3183093332" sldId="862"/>
            <ac:spMk id="3" creationId="{00000000-0000-0000-0000-000000000000}"/>
          </ac:spMkLst>
        </pc:spChg>
      </pc:sldChg>
      <pc:sldChg chg="modSp add mod">
        <pc:chgData name="Segev, Jonathan" userId="7c67a1b0-8725-4553-8055-0888dbcaef94" providerId="ADAL" clId="{B4492696-57CA-40BF-BC12-0106FB0D4A00}" dt="2021-03-09T18:20:49.904" v="136" actId="6549"/>
        <pc:sldMkLst>
          <pc:docMk/>
          <pc:sldMk cId="1614697573" sldId="863"/>
        </pc:sldMkLst>
        <pc:graphicFrameChg chg="modGraphic">
          <ac:chgData name="Segev, Jonathan" userId="7c67a1b0-8725-4553-8055-0888dbcaef94" providerId="ADAL" clId="{B4492696-57CA-40BF-BC12-0106FB0D4A00}" dt="2021-03-09T18:20:49.904" v="136" actId="6549"/>
          <ac:graphicFrameMkLst>
            <pc:docMk/>
            <pc:sldMk cId="1614697573" sldId="863"/>
            <ac:graphicFrameMk id="7" creationId="{00000000-0000-0000-0000-000000000000}"/>
          </ac:graphicFrameMkLst>
        </pc:graphicFrameChg>
      </pc:sldChg>
      <pc:sldMasterChg chg="modSp mod">
        <pc:chgData name="Segev, Jonathan" userId="7c67a1b0-8725-4553-8055-0888dbcaef94" providerId="ADAL" clId="{B4492696-57CA-40BF-BC12-0106FB0D4A00}" dt="2021-03-09T18:01:10.584" v="1" actId="20577"/>
        <pc:sldMasterMkLst>
          <pc:docMk/>
          <pc:sldMasterMk cId="0" sldId="2147483648"/>
        </pc:sldMasterMkLst>
        <pc:spChg chg="mod">
          <ac:chgData name="Segev, Jonathan" userId="7c67a1b0-8725-4553-8055-0888dbcaef94" providerId="ADAL" clId="{B4492696-57CA-40BF-BC12-0106FB0D4A00}" dt="2021-03-09T18:01:10.584"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2021-03-09</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906585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3"/>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45 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weeks. </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1820711"/>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Review timelines.</a:t>
            </a:r>
          </a:p>
          <a:p>
            <a:pPr algn="just">
              <a:spcBef>
                <a:spcPct val="20000"/>
              </a:spcBef>
              <a:buFontTx/>
              <a:buChar char="•"/>
            </a:pPr>
            <a:r>
              <a:rPr lang="en-US" sz="1600" b="0" dirty="0"/>
              <a:t>Review</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103633</TotalTime>
  <Words>4579</Words>
  <Application>Microsoft Office PowerPoint</Application>
  <PresentationFormat>Widescreen</PresentationFormat>
  <Paragraphs>596</Paragraphs>
  <Slides>49</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6" baseType="lpstr">
      <vt:lpstr>Arial</vt:lpstr>
      <vt:lpstr>Calibri</vt:lpstr>
      <vt:lpstr>Monotype Sorts</vt:lpstr>
      <vt:lpstr>Montserrat</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15th</vt:lpstr>
      <vt:lpstr>Submission List for the Tue. meeting</vt:lpstr>
      <vt:lpstr>Submissions Awaiting Motions</vt:lpstr>
      <vt:lpstr>Submissions Awaiting Motions</vt:lpstr>
      <vt:lpstr>Submission 11-21-0291</vt:lpstr>
      <vt:lpstr>Review Submissions</vt:lpstr>
      <vt:lpstr>PowerPoint Presentation</vt:lpstr>
      <vt:lpstr>IEEE Electronic Meeting Week – March 16th</vt:lpstr>
      <vt:lpstr>Submission List for the Tue. meeting</vt:lpstr>
      <vt:lpstr>Review Submissions</vt:lpstr>
      <vt:lpstr>PowerPoint Presentation</vt:lpstr>
      <vt:lpstr>PowerPoint Presentation</vt:lpstr>
      <vt:lpstr>IEEE Electronic Meeting slot – March 17th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696</cp:revision>
  <cp:lastPrinted>1601-01-01T00:00:00Z</cp:lastPrinted>
  <dcterms:created xsi:type="dcterms:W3CDTF">2018-08-06T10:28:59Z</dcterms:created>
  <dcterms:modified xsi:type="dcterms:W3CDTF">2021-03-09T18:21:00Z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