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680" r:id="rId32"/>
    <p:sldId id="683" r:id="rId33"/>
    <p:sldId id="689" r:id="rId34"/>
    <p:sldId id="684" r:id="rId35"/>
    <p:sldId id="685" r:id="rId36"/>
    <p:sldId id="686" r:id="rId37"/>
    <p:sldId id="687" r:id="rId38"/>
    <p:sldId id="688" r:id="rId39"/>
    <p:sldId id="315" r:id="rId40"/>
    <p:sldId id="312" r:id="rId41"/>
    <p:sldId id="318" r:id="rId42"/>
    <p:sldId id="472" r:id="rId43"/>
    <p:sldId id="473" r:id="rId44"/>
    <p:sldId id="474" r:id="rId45"/>
    <p:sldId id="480" r:id="rId46"/>
    <p:sldId id="259" r:id="rId47"/>
    <p:sldId id="260" r:id="rId48"/>
    <p:sldId id="261" r:id="rId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15th daily slot 3 - March IEEE electronic meeting" id="{5906853D-78D7-4DA8-9FA6-A28981EEDFB8}">
          <p14:sldIdLst>
            <p14:sldId id="690"/>
            <p14:sldId id="678"/>
            <p14:sldId id="693"/>
            <p14:sldId id="694"/>
            <p14:sldId id="861"/>
            <p14:sldId id="679"/>
            <p14:sldId id="680"/>
          </p14:sldIdLst>
        </p14:section>
        <p14:section name="March 16th daily slot 3 - March IEEE electronic meeting" id="{DE843586-E506-4D30-A655-52B441F0114A}">
          <p14:sldIdLst>
            <p14:sldId id="683"/>
            <p14:sldId id="689"/>
            <p14:sldId id="684"/>
            <p14:sldId id="685"/>
          </p14:sldIdLst>
        </p14:section>
        <p14:section name="March 17th daily slot 3 - March IEEE electronic meeting" id="{347EDFAB-725B-4685-8406-804F1F654820}">
          <p14:sldIdLst>
            <p14:sldId id="686"/>
            <p14:sldId id="687"/>
            <p14:sldId id="68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6807" autoAdjust="0"/>
  </p:normalViewPr>
  <p:slideViewPr>
    <p:cSldViewPr>
      <p:cViewPr varScale="1">
        <p:scale>
          <a:sx n="113" d="100"/>
          <a:sy n="113" d="100"/>
        </p:scale>
        <p:origin x="138" y="60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372B57D6-B43F-4D3C-A339-D752B23D824B}"/>
    <pc:docChg chg="undo redo custSel addSld delSld modSld modMainMaster modSection">
      <pc:chgData name="Segev, Jonathan" userId="7c67a1b0-8725-4553-8055-0888dbcaef94" providerId="ADAL" clId="{372B57D6-B43F-4D3C-A339-D752B23D824B}" dt="2021-03-09T01:36:58.479" v="613" actId="14100"/>
      <pc:docMkLst>
        <pc:docMk/>
      </pc:docMkLst>
      <pc:sldChg chg="modSp mod">
        <pc:chgData name="Segev, Jonathan" userId="7c67a1b0-8725-4553-8055-0888dbcaef94" providerId="ADAL" clId="{372B57D6-B43F-4D3C-A339-D752B23D824B}" dt="2021-03-09T00:25:49.855" v="4" actId="20577"/>
        <pc:sldMkLst>
          <pc:docMk/>
          <pc:sldMk cId="0" sldId="256"/>
        </pc:sldMkLst>
        <pc:spChg chg="mod">
          <ac:chgData name="Segev, Jonathan" userId="7c67a1b0-8725-4553-8055-0888dbcaef94" providerId="ADAL" clId="{372B57D6-B43F-4D3C-A339-D752B23D824B}" dt="2021-03-09T00:25:49.855" v="4" actId="20577"/>
          <ac:spMkLst>
            <pc:docMk/>
            <pc:sldMk cId="0" sldId="256"/>
            <ac:spMk id="3074" creationId="{00000000-0000-0000-0000-000000000000}"/>
          </ac:spMkLst>
        </pc:spChg>
      </pc:sldChg>
      <pc:sldChg chg="modSp mod">
        <pc:chgData name="Segev, Jonathan" userId="7c67a1b0-8725-4553-8055-0888dbcaef94" providerId="ADAL" clId="{372B57D6-B43F-4D3C-A339-D752B23D824B}" dt="2021-03-09T01:03:35.441" v="202" actId="20577"/>
        <pc:sldMkLst>
          <pc:docMk/>
          <pc:sldMk cId="1606978152" sldId="345"/>
        </pc:sldMkLst>
        <pc:graphicFrameChg chg="mod modGraphic">
          <ac:chgData name="Segev, Jonathan" userId="7c67a1b0-8725-4553-8055-0888dbcaef94" providerId="ADAL" clId="{372B57D6-B43F-4D3C-A339-D752B23D824B}" dt="2021-03-09T01:03:35.441" v="202"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372B57D6-B43F-4D3C-A339-D752B23D824B}" dt="2021-03-09T00:49:49.378" v="8" actId="20577"/>
        <pc:sldMkLst>
          <pc:docMk/>
          <pc:sldMk cId="2514986197" sldId="415"/>
        </pc:sldMkLst>
        <pc:spChg chg="mod">
          <ac:chgData name="Segev, Jonathan" userId="7c67a1b0-8725-4553-8055-0888dbcaef94" providerId="ADAL" clId="{372B57D6-B43F-4D3C-A339-D752B23D824B}" dt="2021-03-09T00:49:49.378" v="8" actId="20577"/>
          <ac:spMkLst>
            <pc:docMk/>
            <pc:sldMk cId="2514986197" sldId="415"/>
            <ac:spMk id="3" creationId="{53129AE0-154C-44C2-BB01-C9AED5640D70}"/>
          </ac:spMkLst>
        </pc:spChg>
      </pc:sldChg>
      <pc:sldChg chg="addSp delSp modSp del mod">
        <pc:chgData name="Segev, Jonathan" userId="7c67a1b0-8725-4553-8055-0888dbcaef94" providerId="ADAL" clId="{372B57D6-B43F-4D3C-A339-D752B23D824B}" dt="2021-03-09T01:26:51.998" v="463" actId="47"/>
        <pc:sldMkLst>
          <pc:docMk/>
          <pc:sldMk cId="3360643911" sldId="669"/>
        </pc:sldMkLst>
        <pc:spChg chg="mod">
          <ac:chgData name="Segev, Jonathan" userId="7c67a1b0-8725-4553-8055-0888dbcaef94" providerId="ADAL" clId="{372B57D6-B43F-4D3C-A339-D752B23D824B}" dt="2021-03-09T01:24:28.280" v="451" actId="404"/>
          <ac:spMkLst>
            <pc:docMk/>
            <pc:sldMk cId="3360643911" sldId="669"/>
            <ac:spMk id="3" creationId="{67DD31E9-AD35-400D-B673-CDF80A3048BB}"/>
          </ac:spMkLst>
        </pc:spChg>
        <pc:spChg chg="add del mod">
          <ac:chgData name="Segev, Jonathan" userId="7c67a1b0-8725-4553-8055-0888dbcaef94" providerId="ADAL" clId="{372B57D6-B43F-4D3C-A339-D752B23D824B}" dt="2021-03-09T01:20:49.661" v="343"/>
          <ac:spMkLst>
            <pc:docMk/>
            <pc:sldMk cId="3360643911" sldId="669"/>
            <ac:spMk id="8" creationId="{8B01F481-A4A2-4FC1-A273-DC0DACFD763E}"/>
          </ac:spMkLst>
        </pc:spChg>
        <pc:graphicFrameChg chg="add del mod">
          <ac:chgData name="Segev, Jonathan" userId="7c67a1b0-8725-4553-8055-0888dbcaef94" providerId="ADAL" clId="{372B57D6-B43F-4D3C-A339-D752B23D824B}" dt="2021-03-09T01:20:49.661" v="343"/>
          <ac:graphicFrameMkLst>
            <pc:docMk/>
            <pc:sldMk cId="3360643911" sldId="669"/>
            <ac:graphicFrameMk id="7" creationId="{C18B3F80-6FF1-479D-BAB0-5BECCE103232}"/>
          </ac:graphicFrameMkLst>
        </pc:graphicFrameChg>
      </pc:sldChg>
      <pc:sldChg chg="add">
        <pc:chgData name="Segev, Jonathan" userId="7c67a1b0-8725-4553-8055-0888dbcaef94" providerId="ADAL" clId="{372B57D6-B43F-4D3C-A339-D752B23D824B}" dt="2021-03-09T00:50:17.325" v="9"/>
        <pc:sldMkLst>
          <pc:docMk/>
          <pc:sldMk cId="925929041" sldId="691"/>
        </pc:sldMkLst>
      </pc:sldChg>
      <pc:sldChg chg="modSp add del mod">
        <pc:chgData name="Segev, Jonathan" userId="7c67a1b0-8725-4553-8055-0888dbcaef94" providerId="ADAL" clId="{372B57D6-B43F-4D3C-A339-D752B23D824B}" dt="2021-03-09T01:32:45.837" v="551" actId="47"/>
        <pc:sldMkLst>
          <pc:docMk/>
          <pc:sldMk cId="3576630121" sldId="692"/>
        </pc:sldMkLst>
        <pc:spChg chg="mod">
          <ac:chgData name="Segev, Jonathan" userId="7c67a1b0-8725-4553-8055-0888dbcaef94" providerId="ADAL" clId="{372B57D6-B43F-4D3C-A339-D752B23D824B}" dt="2021-03-09T01:26:38.806" v="462" actId="20577"/>
          <ac:spMkLst>
            <pc:docMk/>
            <pc:sldMk cId="3576630121" sldId="692"/>
            <ac:spMk id="3" creationId="{67DD31E9-AD35-400D-B673-CDF80A3048BB}"/>
          </ac:spMkLst>
        </pc:spChg>
      </pc:sldChg>
      <pc:sldChg chg="modSp add mod">
        <pc:chgData name="Segev, Jonathan" userId="7c67a1b0-8725-4553-8055-0888dbcaef94" providerId="ADAL" clId="{372B57D6-B43F-4D3C-A339-D752B23D824B}" dt="2021-03-09T01:34:28.213" v="556" actId="6549"/>
        <pc:sldMkLst>
          <pc:docMk/>
          <pc:sldMk cId="4231762105" sldId="693"/>
        </pc:sldMkLst>
        <pc:spChg chg="mod">
          <ac:chgData name="Segev, Jonathan" userId="7c67a1b0-8725-4553-8055-0888dbcaef94" providerId="ADAL" clId="{372B57D6-B43F-4D3C-A339-D752B23D824B}" dt="2021-03-09T01:34:28.213" v="556" actId="6549"/>
          <ac:spMkLst>
            <pc:docMk/>
            <pc:sldMk cId="4231762105" sldId="693"/>
            <ac:spMk id="3" creationId="{67DD31E9-AD35-400D-B673-CDF80A3048BB}"/>
          </ac:spMkLst>
        </pc:spChg>
      </pc:sldChg>
      <pc:sldChg chg="modSp add mod">
        <pc:chgData name="Segev, Jonathan" userId="7c67a1b0-8725-4553-8055-0888dbcaef94" providerId="ADAL" clId="{372B57D6-B43F-4D3C-A339-D752B23D824B}" dt="2021-03-09T01:34:37.550" v="562" actId="20577"/>
        <pc:sldMkLst>
          <pc:docMk/>
          <pc:sldMk cId="2694709920" sldId="694"/>
        </pc:sldMkLst>
        <pc:spChg chg="mod">
          <ac:chgData name="Segev, Jonathan" userId="7c67a1b0-8725-4553-8055-0888dbcaef94" providerId="ADAL" clId="{372B57D6-B43F-4D3C-A339-D752B23D824B}" dt="2021-03-09T01:34:37.550" v="562" actId="20577"/>
          <ac:spMkLst>
            <pc:docMk/>
            <pc:sldMk cId="2694709920" sldId="694"/>
            <ac:spMk id="3" creationId="{67DD31E9-AD35-400D-B673-CDF80A3048BB}"/>
          </ac:spMkLst>
        </pc:spChg>
      </pc:sldChg>
      <pc:sldChg chg="modSp add mod">
        <pc:chgData name="Segev, Jonathan" userId="7c67a1b0-8725-4553-8055-0888dbcaef94" providerId="ADAL" clId="{372B57D6-B43F-4D3C-A339-D752B23D824B}" dt="2021-03-09T01:36:58.479" v="613" actId="14100"/>
        <pc:sldMkLst>
          <pc:docMk/>
          <pc:sldMk cId="3779673163" sldId="861"/>
        </pc:sldMkLst>
        <pc:spChg chg="mod">
          <ac:chgData name="Segev, Jonathan" userId="7c67a1b0-8725-4553-8055-0888dbcaef94" providerId="ADAL" clId="{372B57D6-B43F-4D3C-A339-D752B23D824B}" dt="2021-03-09T01:36:46.537" v="611" actId="20577"/>
          <ac:spMkLst>
            <pc:docMk/>
            <pc:sldMk cId="3779673163" sldId="861"/>
            <ac:spMk id="2" creationId="{BF93BB75-7630-4617-A5B0-465C61FA8F0B}"/>
          </ac:spMkLst>
        </pc:spChg>
        <pc:spChg chg="mod">
          <ac:chgData name="Segev, Jonathan" userId="7c67a1b0-8725-4553-8055-0888dbcaef94" providerId="ADAL" clId="{372B57D6-B43F-4D3C-A339-D752B23D824B}" dt="2021-03-09T01:36:58.479" v="613" actId="14100"/>
          <ac:spMkLst>
            <pc:docMk/>
            <pc:sldMk cId="3779673163" sldId="861"/>
            <ac:spMk id="3" creationId="{12FF0AE0-CB3E-469F-A727-E80186B52CD3}"/>
          </ac:spMkLst>
        </pc:spChg>
      </pc:sldChg>
      <pc:sldMasterChg chg="modSp mod">
        <pc:chgData name="Segev, Jonathan" userId="7c67a1b0-8725-4553-8055-0888dbcaef94" providerId="ADAL" clId="{372B57D6-B43F-4D3C-A339-D752B23D824B}" dt="2021-03-09T00:25:37.487" v="1" actId="20577"/>
        <pc:sldMasterMkLst>
          <pc:docMk/>
          <pc:sldMasterMk cId="0" sldId="2147483648"/>
        </pc:sldMasterMkLst>
        <pc:spChg chg="mod">
          <ac:chgData name="Segev, Jonathan" userId="7c67a1b0-8725-4553-8055-0888dbcaef94" providerId="ADAL" clId="{372B57D6-B43F-4D3C-A339-D752B23D824B}" dt="2021-03-09T00:25:37.487"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2021-03-08</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(11-20-771).</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weeks. </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103606</TotalTime>
  <Words>4422</Words>
  <Application>Microsoft Office PowerPoint</Application>
  <PresentationFormat>Widescreen</PresentationFormat>
  <Paragraphs>546</Paragraphs>
  <Slides>48</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5" baseType="lpstr">
      <vt:lpstr>Arial</vt:lpstr>
      <vt:lpstr>Calibri</vt:lpstr>
      <vt:lpstr>Monotype Sorts</vt:lpstr>
      <vt:lpstr>Montserrat</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15th</vt:lpstr>
      <vt:lpstr>Submission List for the Tue. meeting</vt:lpstr>
      <vt:lpstr>Submissions Awaiting Motions</vt:lpstr>
      <vt:lpstr>Submissions Awaiting Motions</vt:lpstr>
      <vt:lpstr>Submission 11-21-0291</vt:lpstr>
      <vt:lpstr>Review Submissions</vt:lpstr>
      <vt:lpstr>PowerPoint Presentation</vt:lpstr>
      <vt:lpstr>IEEE Electronic Meeting slot – March 16th</vt:lpstr>
      <vt:lpstr>Review Submissions</vt:lpstr>
      <vt:lpstr>PowerPoint Presentation</vt:lpstr>
      <vt:lpstr>PowerPoint Presentation</vt:lpstr>
      <vt:lpstr>IEEE Electronic Meeting slot – March 17th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695</cp:revision>
  <cp:lastPrinted>1601-01-01T00:00:00Z</cp:lastPrinted>
  <dcterms:created xsi:type="dcterms:W3CDTF">2018-08-06T10:28:59Z</dcterms:created>
  <dcterms:modified xsi:type="dcterms:W3CDTF">2021-03-09T15:52:35Z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