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014" autoAdjust="0"/>
    <p:restoredTop sz="94660"/>
  </p:normalViewPr>
  <p:slideViewPr>
    <p:cSldViewPr>
      <p:cViewPr varScale="1">
        <p:scale>
          <a:sx n="89" d="100"/>
          <a:sy n="89" d="100"/>
        </p:scale>
        <p:origin x="82" y="1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802.11-21/086r0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15 Feb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2021-2-1</a:t>
            </a:r>
          </a:p>
        </p:txBody>
      </p:sp>
      <p:sp>
        <p:nvSpPr>
          <p:cNvPr id="6" name="Date Placeholder 3"/>
          <p:cNvSpPr>
            <a:spLocks noGrp="1"/>
          </p:cNvSpPr>
          <p:nvPr>
            <p:ph type="dt" idx="10"/>
          </p:nvPr>
        </p:nvSpPr>
        <p:spPr/>
        <p:txBody>
          <a:bodyPr/>
          <a:lstStyle/>
          <a:p>
            <a:r>
              <a:rPr lang="en-US"/>
              <a:t>February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MAC text proposals</a:t>
            </a:r>
          </a:p>
          <a:p>
            <a:pPr marL="1200150" lvl="2" indent="-342900" algn="just">
              <a:buFontTx/>
              <a:buChar char="-"/>
            </a:pPr>
            <a:r>
              <a:rPr lang="en-GB" altLang="en-US" dirty="0"/>
              <a:t>Doc. 11-20/0571r5</a:t>
            </a:r>
          </a:p>
          <a:p>
            <a:pPr marL="1200150" lvl="2" indent="-342900" algn="just">
              <a:buFontTx/>
              <a:buChar char="-"/>
            </a:pPr>
            <a:r>
              <a:rPr lang="en-GB" altLang="en-US" dirty="0"/>
              <a:t>Doc. 11-20/1740r5</a:t>
            </a:r>
          </a:p>
          <a:p>
            <a:pPr marL="1200150" lvl="2" indent="-342900" algn="just">
              <a:buFontTx/>
              <a:buChar char="-"/>
            </a:pPr>
            <a:r>
              <a:rPr lang="en-GB" altLang="en-US" dirty="0"/>
              <a:t>Doc. 11-20/1772r1</a:t>
            </a:r>
          </a:p>
          <a:p>
            <a:pPr marL="1200150" lvl="2"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15 February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1611</Words>
  <Application>Microsoft Office PowerPoint</Application>
  <PresentationFormat>Widescreen</PresentationFormat>
  <Paragraphs>194</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15 Feb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33</cp:revision>
  <cp:lastPrinted>1601-01-01T00:00:00Z</cp:lastPrinted>
  <dcterms:created xsi:type="dcterms:W3CDTF">2019-08-08T09:50:31Z</dcterms:created>
  <dcterms:modified xsi:type="dcterms:W3CDTF">2021-02-01T17:50:38Z</dcterms:modified>
</cp:coreProperties>
</file>