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5" r:id="rId21"/>
    <p:sldId id="826" r:id="rId22"/>
    <p:sldId id="828" r:id="rId23"/>
    <p:sldId id="829" r:id="rId24"/>
    <p:sldId id="830" r:id="rId25"/>
    <p:sldId id="827" r:id="rId26"/>
    <p:sldId id="831" r:id="rId27"/>
    <p:sldId id="835" r:id="rId28"/>
    <p:sldId id="836" r:id="rId29"/>
    <p:sldId id="832" r:id="rId30"/>
    <p:sldId id="833" r:id="rId31"/>
    <p:sldId id="834"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3345730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197070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774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5679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645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444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753572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3282434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586726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096964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18949809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3938816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802.11-21/</a:t>
            </a:r>
            <a:r>
              <a:rPr lang="en-US" altLang="zh-CN" sz="1800" b="1" smtClean="0"/>
              <a:t>0180</a:t>
            </a:r>
            <a:r>
              <a:rPr lang="en-US" altLang="en-US" sz="1800" b="1"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February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February 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Technical motion (Motion 8-9)</a:t>
            </a:r>
            <a:endParaRPr lang="en-US" altLang="en-US" sz="1400" dirty="0"/>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69822620"/>
              </p:ext>
            </p:extLst>
          </p:nvPr>
        </p:nvGraphicFramePr>
        <p:xfrm>
          <a:off x="762000" y="3369145"/>
          <a:ext cx="8229601" cy="117769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rgbClr val="00B050"/>
                          </a:solidFill>
                        </a:rPr>
                        <a:t>21/0145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Sang Kim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Collaborative WLAN Sensing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21/0147</a:t>
                      </a:r>
                      <a:endParaRPr lang="zh-CN" altLang="en-US" sz="110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Definitions and scenarios of the WLAN sensing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a:t>
            </a:r>
            <a:r>
              <a:rPr lang="en-US" altLang="zh-CN" sz="1400" b="1" dirty="0">
                <a:cs typeface="Times New Roman" panose="02020603050405020304" pitchFamily="18" charset="0"/>
              </a:rPr>
              <a:t>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February </a:t>
            </a:r>
            <a:r>
              <a:rPr lang="en-US" altLang="zh-CN" dirty="0" smtClean="0"/>
              <a:t>2, 23</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0" lvl="1" indent="0">
              <a:buNone/>
              <a:defRPr/>
            </a:pPr>
            <a:r>
              <a:rPr lang="en-US" altLang="zh-CN" b="1" kern="0" dirty="0" smtClean="0"/>
              <a:t>Move: Cheng Chen</a:t>
            </a:r>
            <a:r>
              <a:rPr lang="en-US" altLang="zh-CN" b="1" dirty="0" smtClean="0"/>
              <a:t>	</a:t>
            </a:r>
            <a:r>
              <a:rPr lang="en-US" altLang="zh-CN" b="1" kern="0" dirty="0" smtClean="0"/>
              <a:t>	Second: </a:t>
            </a:r>
            <a:r>
              <a:rPr lang="en-US" altLang="zh-CN" b="1" kern="0" dirty="0"/>
              <a:t>Solomon </a:t>
            </a:r>
            <a:r>
              <a:rPr lang="en-US" altLang="zh-CN" b="1" kern="0" dirty="0" err="1"/>
              <a:t>Trainin</a:t>
            </a:r>
            <a:r>
              <a:rPr lang="en-US" altLang="zh-CN" b="1" kern="0" dirty="0" smtClean="0"/>
              <a:t>	</a:t>
            </a:r>
          </a:p>
          <a:p>
            <a:pPr marL="0" indent="0">
              <a:defRPr/>
            </a:pPr>
            <a:endParaRPr lang="en-US" altLang="zh-CN" sz="2800" kern="0" dirty="0" smtClean="0"/>
          </a:p>
          <a:p>
            <a:pPr marL="0" lvl="1" indent="0">
              <a:buNone/>
              <a:defRPr/>
            </a:pPr>
            <a:r>
              <a:rPr lang="en-US" altLang="zh-CN" b="1" kern="0" dirty="0" smtClean="0"/>
              <a:t>Result: </a:t>
            </a:r>
            <a:r>
              <a:rPr lang="en-US" altLang="zh-CN" dirty="0">
                <a:highlight>
                  <a:srgbClr val="00FF00"/>
                </a:highlight>
              </a:rPr>
              <a:t>Approved by unanimous consent</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969721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kern="0" dirty="0" smtClean="0"/>
          </a:p>
          <a:p>
            <a:pPr marL="0" lvl="1" indent="0">
              <a:buNone/>
              <a:defRPr/>
            </a:pPr>
            <a:r>
              <a:rPr lang="en-US" altLang="zh-CN" b="1" kern="0" dirty="0"/>
              <a:t>Move: Cheng Chen		Second: Edward Au	</a:t>
            </a:r>
          </a:p>
          <a:p>
            <a:pPr marL="0" lvl="1" indent="0">
              <a:defRPr/>
            </a:pPr>
            <a:endParaRPr lang="en-US" altLang="zh-CN" b="1" kern="0" dirty="0"/>
          </a:p>
          <a:p>
            <a:pPr marL="0" lvl="1" indent="0">
              <a:buNone/>
              <a:defRPr/>
            </a:pPr>
            <a:r>
              <a:rPr lang="en-US" altLang="zh-CN" b="1" kern="0" dirty="0"/>
              <a:t>Result</a:t>
            </a:r>
            <a:r>
              <a:rPr lang="en-US" altLang="zh-CN" b="1" kern="0" dirty="0" smtClean="0"/>
              <a:t>: </a:t>
            </a:r>
            <a:r>
              <a:rPr lang="en-US" altLang="zh-CN" dirty="0">
                <a:highlight>
                  <a:srgbClr val="00FF00"/>
                </a:highlight>
              </a:rPr>
              <a:t>Approved by unanimous consent</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538775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February </a:t>
            </a:r>
            <a:r>
              <a:rPr lang="en-US" altLang="en-US" sz="3000" dirty="0" smtClean="0">
                <a:solidFill>
                  <a:srgbClr val="0000FF"/>
                </a:solidFill>
                <a:cs typeface="Times New Roman" panose="02020603050405020304" pitchFamily="18" charset="0"/>
              </a:rPr>
              <a:t>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Technical motion (Motion </a:t>
            </a:r>
            <a:r>
              <a:rPr lang="en-US" altLang="zh-CN" sz="1400" dirty="0" smtClean="0"/>
              <a:t>10-13)</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17763628"/>
              </p:ext>
            </p:extLst>
          </p:nvPr>
        </p:nvGraphicFramePr>
        <p:xfrm>
          <a:off x="762000" y="3369145"/>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605920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46058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53054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a:t>
            </a:r>
            <a:r>
              <a:rPr lang="en-US" altLang="zh-CN" sz="1400" b="1" dirty="0">
                <a:cs typeface="Times New Roman" panose="02020603050405020304" pitchFamily="18" charset="0"/>
              </a:rPr>
              <a:t>23 (Tuesday), 9am - 11:00am 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00FF"/>
                </a:solidFill>
                <a:cs typeface="Times New Roman" panose="02020603050405020304" pitchFamily="18" charset="0"/>
              </a:rPr>
              <a:t>March </a:t>
            </a:r>
            <a:r>
              <a:rPr lang="en-US" altLang="zh-CN" sz="1400" b="1" dirty="0">
                <a:solidFill>
                  <a:srgbClr val="0000FF"/>
                </a:solidFill>
                <a:cs typeface="Times New Roman" panose="02020603050405020304" pitchFamily="18" charset="0"/>
              </a:rPr>
              <a:t>9 (Tuesday), 9am - 11:00am </a:t>
            </a:r>
            <a:r>
              <a:rPr lang="en-US" altLang="zh-CN" sz="1400" b="1" dirty="0" smtClean="0">
                <a:solidFill>
                  <a:srgbClr val="0000FF"/>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00FF"/>
                </a:solidFill>
                <a:cs typeface="Times New Roman" panose="02020603050405020304" pitchFamily="18" charset="0"/>
              </a:rPr>
              <a:t>March </a:t>
            </a:r>
            <a:r>
              <a:rPr lang="en-US" altLang="zh-CN" sz="1400" b="1" dirty="0" smtClean="0">
                <a:solidFill>
                  <a:srgbClr val="0000FF"/>
                </a:solidFill>
                <a:cs typeface="Times New Roman" panose="02020603050405020304" pitchFamily="18" charset="0"/>
              </a:rPr>
              <a:t>12 (Friday), </a:t>
            </a:r>
            <a:r>
              <a:rPr lang="en-US" altLang="zh-CN" sz="1400" b="1" dirty="0">
                <a:solidFill>
                  <a:srgbClr val="0000FF"/>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00FF"/>
                </a:solidFill>
                <a:cs typeface="Times New Roman" panose="02020603050405020304" pitchFamily="18" charset="0"/>
              </a:rPr>
              <a:t>March </a:t>
            </a:r>
            <a:r>
              <a:rPr lang="en-US" altLang="zh-CN" sz="1400" b="1" dirty="0" smtClean="0">
                <a:solidFill>
                  <a:srgbClr val="0000FF"/>
                </a:solidFill>
                <a:cs typeface="Times New Roman" panose="02020603050405020304" pitchFamily="18" charset="0"/>
              </a:rPr>
              <a:t>15 (Monday), </a:t>
            </a:r>
            <a:r>
              <a:rPr lang="en-US" altLang="zh-CN" sz="1400" b="1" dirty="0">
                <a:solidFill>
                  <a:srgbClr val="0000FF"/>
                </a:solidFill>
                <a:cs typeface="Times New Roman" panose="02020603050405020304" pitchFamily="18" charset="0"/>
              </a:rPr>
              <a:t>9am - 11:00am </a:t>
            </a:r>
            <a:r>
              <a:rPr lang="en-US" altLang="zh-CN" sz="1400" b="1" dirty="0" smtClean="0">
                <a:solidFill>
                  <a:srgbClr val="0000FF"/>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23 (Tuesday), </a:t>
            </a:r>
            <a:r>
              <a:rPr lang="en-US" altLang="zh-CN" sz="1400" b="1" strike="sngStrike" dirty="0" smtClean="0">
                <a:solidFill>
                  <a:srgbClr val="00B050"/>
                </a:solidFill>
                <a:cs typeface="Times New Roman" panose="02020603050405020304" pitchFamily="18" charset="0"/>
              </a:rPr>
              <a:t>9</a:t>
            </a:r>
            <a:r>
              <a:rPr lang="en-US" altLang="zh-CN" sz="1400" b="1" dirty="0" smtClean="0">
                <a:solidFill>
                  <a:srgbClr val="00B050"/>
                </a:solidFill>
                <a:cs typeface="Times New Roman" panose="02020603050405020304" pitchFamily="18" charset="0"/>
              </a:rPr>
              <a:t>10am </a:t>
            </a:r>
            <a:r>
              <a:rPr lang="en-US" altLang="zh-CN" sz="1400" b="1" dirty="0">
                <a:solidFill>
                  <a:srgbClr val="00B050"/>
                </a:solidFill>
                <a:cs typeface="Times New Roman" panose="02020603050405020304" pitchFamily="18" charset="0"/>
              </a:rPr>
              <a:t>- </a:t>
            </a:r>
            <a:r>
              <a:rPr lang="en-US" altLang="zh-CN" sz="1400" b="1" strike="sngStrike" dirty="0" smtClean="0">
                <a:solidFill>
                  <a:srgbClr val="00B050"/>
                </a:solidFill>
                <a:cs typeface="Times New Roman" panose="02020603050405020304" pitchFamily="18" charset="0"/>
              </a:rPr>
              <a:t>11</a:t>
            </a:r>
            <a:r>
              <a:rPr lang="en-US" altLang="zh-CN" sz="1400" b="1" dirty="0" smtClean="0">
                <a:solidFill>
                  <a:srgbClr val="00B050"/>
                </a:solidFill>
                <a:cs typeface="Times New Roman" panose="02020603050405020304" pitchFamily="18" charset="0"/>
              </a:rPr>
              <a:t>12:00pm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April   6   (</a:t>
            </a:r>
            <a:r>
              <a:rPr lang="en-US" altLang="zh-CN" sz="1400" b="1" dirty="0">
                <a:solidFill>
                  <a:srgbClr val="FF0000"/>
                </a:solidFill>
                <a:cs typeface="Times New Roman" panose="02020603050405020304" pitchFamily="18" charset="0"/>
              </a:rPr>
              <a:t>Tuesday), </a:t>
            </a:r>
            <a:r>
              <a:rPr lang="en-US" altLang="zh-CN" sz="1400" b="1" strike="sngStrike" dirty="0">
                <a:solidFill>
                  <a:srgbClr val="00B050"/>
                </a:solidFill>
                <a:cs typeface="Times New Roman" panose="02020603050405020304" pitchFamily="18" charset="0"/>
              </a:rPr>
              <a:t>9</a:t>
            </a:r>
            <a:r>
              <a:rPr lang="en-US" altLang="zh-CN" sz="1400" b="1" dirty="0">
                <a:solidFill>
                  <a:srgbClr val="00B050"/>
                </a:solidFill>
                <a:cs typeface="Times New Roman" panose="02020603050405020304" pitchFamily="18" charset="0"/>
              </a:rPr>
              <a:t>10am - </a:t>
            </a:r>
            <a:r>
              <a:rPr lang="en-US" altLang="zh-CN" sz="1400" b="1" strike="sngStrike" dirty="0" smtClean="0">
                <a:solidFill>
                  <a:srgbClr val="00B050"/>
                </a:solidFill>
                <a:cs typeface="Times New Roman" panose="02020603050405020304" pitchFamily="18" charset="0"/>
              </a:rPr>
              <a:t>11</a:t>
            </a:r>
            <a:r>
              <a:rPr lang="en-US" altLang="zh-CN" sz="1400" b="1" dirty="0" smtClean="0">
                <a:solidFill>
                  <a:srgbClr val="00B050"/>
                </a:solidFill>
                <a:cs typeface="Times New Roman" panose="02020603050405020304" pitchFamily="18" charset="0"/>
              </a:rPr>
              <a:t>12:00pm </a:t>
            </a:r>
            <a:r>
              <a:rPr lang="en-US" altLang="zh-CN" sz="1400" b="1" dirty="0" smtClean="0">
                <a:solidFill>
                  <a:srgbClr val="FF0000"/>
                </a:solidFill>
                <a:cs typeface="Times New Roman" panose="02020603050405020304" pitchFamily="18" charset="0"/>
              </a:rPr>
              <a:t>ET</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April </a:t>
            </a:r>
            <a:r>
              <a:rPr lang="en-US" altLang="zh-CN" sz="1400" b="1" dirty="0" smtClean="0">
                <a:solidFill>
                  <a:srgbClr val="FF0000"/>
                </a:solidFill>
                <a:cs typeface="Times New Roman" panose="02020603050405020304" pitchFamily="18" charset="0"/>
              </a:rPr>
              <a:t>  20 </a:t>
            </a:r>
            <a:r>
              <a:rPr lang="en-US" altLang="zh-CN" sz="1400" b="1" dirty="0">
                <a:solidFill>
                  <a:srgbClr val="FF0000"/>
                </a:solidFill>
                <a:cs typeface="Times New Roman" panose="02020603050405020304" pitchFamily="18" charset="0"/>
              </a:rPr>
              <a:t>(</a:t>
            </a:r>
            <a:r>
              <a:rPr lang="en-US" altLang="zh-CN" sz="1400" b="1" dirty="0" smtClean="0">
                <a:solidFill>
                  <a:srgbClr val="FF0000"/>
                </a:solidFill>
                <a:cs typeface="Times New Roman" panose="02020603050405020304" pitchFamily="18" charset="0"/>
              </a:rPr>
              <a:t>Tuesday), </a:t>
            </a:r>
            <a:r>
              <a:rPr lang="en-US" altLang="zh-CN" sz="1400" b="1" strike="sngStrike" dirty="0">
                <a:solidFill>
                  <a:srgbClr val="00B050"/>
                </a:solidFill>
                <a:cs typeface="Times New Roman" panose="02020603050405020304" pitchFamily="18" charset="0"/>
              </a:rPr>
              <a:t>9</a:t>
            </a:r>
            <a:r>
              <a:rPr lang="en-US" altLang="zh-CN" sz="1400" b="1" dirty="0">
                <a:solidFill>
                  <a:srgbClr val="00B050"/>
                </a:solidFill>
                <a:cs typeface="Times New Roman" panose="02020603050405020304" pitchFamily="18" charset="0"/>
              </a:rPr>
              <a:t>10am - </a:t>
            </a:r>
            <a:r>
              <a:rPr lang="en-US" altLang="zh-CN" sz="1400" b="1" strike="sngStrike" dirty="0" smtClean="0">
                <a:solidFill>
                  <a:srgbClr val="00B050"/>
                </a:solidFill>
                <a:cs typeface="Times New Roman" panose="02020603050405020304" pitchFamily="18" charset="0"/>
              </a:rPr>
              <a:t>11</a:t>
            </a:r>
            <a:r>
              <a:rPr lang="en-US" altLang="zh-CN" sz="1400" b="1" dirty="0" smtClean="0">
                <a:solidFill>
                  <a:srgbClr val="00B050"/>
                </a:solidFill>
                <a:cs typeface="Times New Roman" panose="02020603050405020304" pitchFamily="18" charset="0"/>
              </a:rPr>
              <a:t>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April   </a:t>
            </a:r>
            <a:r>
              <a:rPr lang="en-US" altLang="zh-CN" sz="1400" b="1" dirty="0" smtClean="0">
                <a:solidFill>
                  <a:srgbClr val="FF0000"/>
                </a:solidFill>
                <a:cs typeface="Times New Roman" panose="02020603050405020304" pitchFamily="18" charset="0"/>
              </a:rPr>
              <a:t>27 </a:t>
            </a:r>
            <a:r>
              <a:rPr lang="en-US" altLang="zh-CN" sz="1400" b="1" dirty="0">
                <a:solidFill>
                  <a:srgbClr val="FF0000"/>
                </a:solidFill>
                <a:cs typeface="Times New Roman" panose="02020603050405020304" pitchFamily="18" charset="0"/>
              </a:rPr>
              <a:t>(Tuesday), </a:t>
            </a:r>
            <a:r>
              <a:rPr lang="en-US" altLang="zh-CN" sz="1400" b="1" strike="sngStrike" dirty="0">
                <a:solidFill>
                  <a:srgbClr val="00B050"/>
                </a:solidFill>
                <a:cs typeface="Times New Roman" panose="02020603050405020304" pitchFamily="18" charset="0"/>
              </a:rPr>
              <a:t>9</a:t>
            </a:r>
            <a:r>
              <a:rPr lang="en-US" altLang="zh-CN" sz="1400" b="1" dirty="0">
                <a:solidFill>
                  <a:srgbClr val="00B050"/>
                </a:solidFill>
                <a:cs typeface="Times New Roman" panose="02020603050405020304" pitchFamily="18" charset="0"/>
              </a:rPr>
              <a:t>10am - </a:t>
            </a:r>
            <a:r>
              <a:rPr lang="en-US" altLang="zh-CN" sz="1400" b="1" strike="sngStrike" dirty="0" smtClean="0">
                <a:solidFill>
                  <a:srgbClr val="00B050"/>
                </a:solidFill>
                <a:cs typeface="Times New Roman" panose="02020603050405020304" pitchFamily="18" charset="0"/>
              </a:rPr>
              <a:t>11</a:t>
            </a:r>
            <a:r>
              <a:rPr lang="en-US" altLang="zh-CN" sz="1400" b="1" dirty="0" smtClean="0">
                <a:solidFill>
                  <a:srgbClr val="00B050"/>
                </a:solidFill>
                <a:cs typeface="Times New Roman" panose="02020603050405020304" pitchFamily="18" charset="0"/>
              </a:rPr>
              <a:t>12:00pm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00B050"/>
                </a:solidFill>
                <a:cs typeface="Times New Roman" panose="02020603050405020304" pitchFamily="18" charset="0"/>
              </a:rPr>
              <a:t>May    4    </a:t>
            </a:r>
            <a:r>
              <a:rPr lang="en-US" altLang="zh-CN" sz="1400" b="1" strike="sngStrike" dirty="0">
                <a:solidFill>
                  <a:srgbClr val="00B050"/>
                </a:solidFill>
                <a:cs typeface="Times New Roman" panose="02020603050405020304" pitchFamily="18" charset="0"/>
              </a:rPr>
              <a:t>(Tuesday), 910am - 1112:00am </a:t>
            </a:r>
            <a:r>
              <a:rPr lang="en-US" altLang="zh-CN" sz="1400" b="1" strike="sngStrike" dirty="0" smtClean="0">
                <a:solidFill>
                  <a:srgbClr val="00B050"/>
                </a:solidFill>
                <a:cs typeface="Times New Roman" panose="02020603050405020304" pitchFamily="18" charset="0"/>
              </a:rPr>
              <a:t>ET</a:t>
            </a:r>
            <a:endParaRPr lang="en-US" altLang="zh-CN" sz="1400" b="1" strike="sngStrike"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867820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3324380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0" lvl="1" indent="0">
              <a:buNone/>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0" lvl="1" indent="0">
              <a:buNone/>
              <a:defRPr/>
            </a:pPr>
            <a:endParaRPr lang="en-US" altLang="zh-CN" sz="1800" b="1" kern="0" dirty="0" smtClean="0"/>
          </a:p>
          <a:p>
            <a:pPr marL="0" lvl="1" indent="0">
              <a:buNone/>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0" lvl="1" indent="0">
              <a:buNone/>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endParaRPr lang="en-US" altLang="zh-CN" sz="1800" b="1" kern="0" dirty="0"/>
          </a:p>
          <a:p>
            <a:pPr marL="0" lvl="1" indent="0">
              <a:buNone/>
              <a:defRPr/>
            </a:pPr>
            <a:r>
              <a:rPr lang="en-US" altLang="zh-CN" sz="1800" b="1" kern="0" dirty="0"/>
              <a:t>* Amended result accounts for removal of </a:t>
            </a:r>
            <a:r>
              <a:rPr lang="en-US" altLang="zh-CN" sz="1800" b="1" kern="0" dirty="0" smtClean="0">
                <a:solidFill>
                  <a:srgbClr val="FF0000"/>
                </a:solidFill>
              </a:rPr>
              <a:t>3</a:t>
            </a:r>
            <a:r>
              <a:rPr lang="en-US" altLang="zh-CN" sz="1800" b="1" kern="0" dirty="0" smtClean="0"/>
              <a:t> </a:t>
            </a:r>
            <a:r>
              <a:rPr lang="en-US" altLang="zh-CN" sz="1800" b="1" kern="0" dirty="0"/>
              <a:t>votes of non-voting members.</a:t>
            </a:r>
          </a:p>
          <a:p>
            <a:pPr marL="0" lvl="1" indent="0">
              <a:buNone/>
              <a:defRPr/>
            </a:pPr>
            <a:endParaRPr lang="en-US" altLang="zh-CN" sz="1800" b="1" kern="0" dirty="0"/>
          </a:p>
        </p:txBody>
      </p:sp>
    </p:spTree>
    <p:extLst>
      <p:ext uri="{BB962C8B-B14F-4D97-AF65-F5344CB8AC3E}">
        <p14:creationId xmlns:p14="http://schemas.microsoft.com/office/powerpoint/2010/main" val="1453750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0" lvl="1" indent="0">
              <a:buNone/>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0" indent="0">
              <a:defRPr/>
            </a:pPr>
            <a:endParaRPr lang="en-US" altLang="zh-CN" kern="0" dirty="0" smtClean="0"/>
          </a:p>
          <a:p>
            <a:pPr marL="0" lvl="1" indent="0">
              <a:buNone/>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0" lvl="1" indent="0">
              <a:buNone/>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(19Y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b="1" kern="0" dirty="0"/>
              <a:t>* Amended result accounts for removal of </a:t>
            </a:r>
            <a:r>
              <a:rPr lang="en-US" altLang="zh-CN" sz="1800" b="1" kern="0" dirty="0" smtClean="0">
                <a:solidFill>
                  <a:srgbClr val="FF0000"/>
                </a:solidFill>
              </a:rPr>
              <a:t>1</a:t>
            </a:r>
            <a:r>
              <a:rPr lang="en-US" altLang="zh-CN" sz="1800" b="1" kern="0" dirty="0" smtClean="0"/>
              <a:t> </a:t>
            </a:r>
            <a:r>
              <a:rPr lang="en-US" altLang="zh-CN" sz="1800" b="1" kern="0" dirty="0"/>
              <a:t>votes of non-voting members</a:t>
            </a:r>
            <a:r>
              <a:rPr lang="en-US" altLang="zh-CN" sz="1800" b="1" kern="0" dirty="0" smtClean="0"/>
              <a:t>.</a:t>
            </a:r>
            <a:endParaRPr lang="en-US" altLang="zh-CN" sz="1800" b="1" kern="0" dirty="0"/>
          </a:p>
        </p:txBody>
      </p:sp>
    </p:spTree>
    <p:extLst>
      <p:ext uri="{BB962C8B-B14F-4D97-AF65-F5344CB8AC3E}">
        <p14:creationId xmlns:p14="http://schemas.microsoft.com/office/powerpoint/2010/main" val="2769914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0" lvl="1" indent="0">
              <a:buNone/>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marL="0" indent="0">
              <a:defRPr/>
            </a:pPr>
            <a:endParaRPr lang="en-US" altLang="zh-CN" kern="0" dirty="0" smtClean="0"/>
          </a:p>
          <a:p>
            <a:pPr marL="0" lvl="1" indent="0">
              <a:buNone/>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0" lvl="1" indent="0">
              <a:buNone/>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b="1" kern="0" dirty="0"/>
              <a:t>* Amended result accounts for removal of </a:t>
            </a:r>
            <a:r>
              <a:rPr lang="en-US" altLang="zh-CN" sz="1800" b="1" kern="0" dirty="0" smtClean="0">
                <a:solidFill>
                  <a:srgbClr val="FF0000"/>
                </a:solidFill>
              </a:rPr>
              <a:t>2</a:t>
            </a:r>
            <a:r>
              <a:rPr lang="en-US" altLang="zh-CN" sz="1800" b="1" kern="0" dirty="0" smtClean="0"/>
              <a:t> </a:t>
            </a:r>
            <a:r>
              <a:rPr lang="en-US" altLang="zh-CN" sz="1800" b="1" kern="0" dirty="0"/>
              <a:t>votes of non-voting members</a:t>
            </a:r>
            <a:r>
              <a:rPr lang="en-US" altLang="zh-CN" sz="1800" b="1" kern="0" dirty="0" smtClean="0"/>
              <a:t>.</a:t>
            </a:r>
            <a:endParaRPr lang="en-US" altLang="zh-CN" sz="1800" b="1" kern="0" dirty="0"/>
          </a:p>
        </p:txBody>
      </p:sp>
    </p:spTree>
    <p:extLst>
      <p:ext uri="{BB962C8B-B14F-4D97-AF65-F5344CB8AC3E}">
        <p14:creationId xmlns:p14="http://schemas.microsoft.com/office/powerpoint/2010/main" val="4273431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February 2, </a:t>
            </a:r>
            <a:r>
              <a:rPr lang="en-US" altLang="en-US" dirty="0" smtClean="0">
                <a:solidFill>
                  <a:srgbClr val="0000FF"/>
                </a:solidFill>
              </a:rPr>
              <a:t>23</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0" lvl="1" indent="0">
              <a:buNone/>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0" indent="0">
              <a:defRPr/>
            </a:pPr>
            <a:endParaRPr lang="en-US" altLang="zh-CN" kern="0" dirty="0" smtClean="0"/>
          </a:p>
          <a:p>
            <a:pPr marL="0" indent="0">
              <a:defRPr/>
            </a:pPr>
            <a:endParaRPr lang="en-US" altLang="zh-CN" kern="0" dirty="0" smtClean="0"/>
          </a:p>
          <a:p>
            <a:pPr marL="0" lvl="1" indent="0">
              <a:buNone/>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endParaRPr lang="en-US" altLang="zh-CN" sz="1800" kern="0" dirty="0"/>
          </a:p>
        </p:txBody>
      </p:sp>
    </p:spTree>
    <p:extLst>
      <p:ext uri="{BB962C8B-B14F-4D97-AF65-F5344CB8AC3E}">
        <p14:creationId xmlns:p14="http://schemas.microsoft.com/office/powerpoint/2010/main" val="2213645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0" lvl="1" indent="0">
              <a:buNone/>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0" indent="0">
              <a:defRPr/>
            </a:pPr>
            <a:endParaRPr lang="en-US" altLang="zh-CN" kern="0" dirty="0" smtClean="0"/>
          </a:p>
          <a:p>
            <a:pPr marL="0" lvl="1" indent="0">
              <a:buNone/>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0" lvl="1" indent="0">
              <a:buNone/>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b="1" kern="0" dirty="0"/>
              <a:t>* Amended result accounts for removal of </a:t>
            </a:r>
            <a:r>
              <a:rPr lang="en-US" altLang="zh-CN" sz="1800" b="1" kern="0" dirty="0" smtClean="0">
                <a:solidFill>
                  <a:srgbClr val="FF0000"/>
                </a:solidFill>
              </a:rPr>
              <a:t>3</a:t>
            </a:r>
            <a:r>
              <a:rPr lang="en-US" altLang="zh-CN" sz="1800" b="1" kern="0" dirty="0" smtClean="0"/>
              <a:t> </a:t>
            </a:r>
            <a:r>
              <a:rPr lang="en-US" altLang="zh-CN" sz="1800" b="1" kern="0" dirty="0"/>
              <a:t>votes of non-voting members</a:t>
            </a:r>
            <a:r>
              <a:rPr lang="en-US" altLang="zh-CN" sz="1800" b="1" kern="0" dirty="0" smtClean="0"/>
              <a:t>.</a:t>
            </a:r>
            <a:endParaRPr lang="en-US" altLang="zh-CN" sz="1800" b="1" kern="0" dirty="0"/>
          </a:p>
        </p:txBody>
      </p:sp>
    </p:spTree>
    <p:extLst>
      <p:ext uri="{BB962C8B-B14F-4D97-AF65-F5344CB8AC3E}">
        <p14:creationId xmlns:p14="http://schemas.microsoft.com/office/powerpoint/2010/main" val="1460271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104689</TotalTime>
  <Words>2378</Words>
  <Application>Microsoft Office PowerPoint</Application>
  <PresentationFormat>全屏显示(4:3)</PresentationFormat>
  <Paragraphs>454</Paragraphs>
  <Slides>31</Slides>
  <Notes>31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31</vt:i4>
      </vt:variant>
    </vt:vector>
  </HeadingPairs>
  <TitlesOfParts>
    <vt:vector size="39" baseType="lpstr">
      <vt:lpstr>Monotype Sorts</vt:lpstr>
      <vt:lpstr>MS Gothic</vt:lpstr>
      <vt:lpstr>MS PGothic</vt:lpstr>
      <vt:lpstr>Arial</vt:lpstr>
      <vt:lpstr>Calibri</vt:lpstr>
      <vt:lpstr>Helvetica</vt:lpstr>
      <vt:lpstr>Times New Roman</vt:lpstr>
      <vt:lpstr>802-11-Submission</vt:lpstr>
      <vt:lpstr>Task Group bf Meeting agenda, February2021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4614</cp:revision>
  <cp:lastPrinted>2014-11-04T15:04:57Z</cp:lastPrinted>
  <dcterms:created xsi:type="dcterms:W3CDTF">2007-04-17T18:10:23Z</dcterms:created>
  <dcterms:modified xsi:type="dcterms:W3CDTF">2021-02-24T01:31:36Z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1614086168</vt:lpwstr>
  </property>
</Properties>
</file>