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2" r:id="rId18"/>
    <p:sldId id="823" r:id="rId19"/>
    <p:sldId id="824" r:id="rId20"/>
    <p:sldId id="825" r:id="rId21"/>
    <p:sldId id="82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3345730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197070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0180</a:t>
            </a:r>
            <a:r>
              <a:rPr lang="en-US" altLang="en-US" sz="1800" b="1" dirty="0" smtClean="0"/>
              <a:t>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2021</a:t>
            </a:r>
            <a:endParaRPr lang="en-US" altLang="en-US" sz="1800" b="1"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February- March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2021-02-01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February 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Technical motion (Motion 8-9)</a:t>
            </a:r>
            <a:endParaRPr lang="en-US" altLang="en-US" sz="1400" dirty="0"/>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18265096"/>
              </p:ext>
            </p:extLst>
          </p:nvPr>
        </p:nvGraphicFramePr>
        <p:xfrm>
          <a:off x="762000" y="3369145"/>
          <a:ext cx="8229601" cy="1177697"/>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r>
                        <a:rPr lang="en-US" altLang="zh-CN" sz="1100" dirty="0" smtClean="0">
                          <a:solidFill>
                            <a:schemeClr val="tx1"/>
                          </a:solidFill>
                        </a:rPr>
                        <a:t>21/0145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Sang Kim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Collaborative WLAN Sensing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21/0147</a:t>
                      </a:r>
                      <a:endParaRPr lang="zh-CN" altLang="en-US" sz="110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Definitions and scenarios of the WLAN sensing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February </a:t>
            </a:r>
            <a:r>
              <a:rPr lang="en-US" altLang="zh-CN" sz="1400" b="1" dirty="0">
                <a:cs typeface="Times New Roman" panose="02020603050405020304" pitchFamily="18" charset="0"/>
              </a:rPr>
              <a:t>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February </a:t>
            </a:r>
            <a:r>
              <a:rPr lang="en-US" altLang="zh-CN" dirty="0" smtClean="0"/>
              <a:t>2, 23, March 9</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endParaRPr lang="en-US" altLang="zh-CN" kern="0" dirty="0" smtClean="0"/>
          </a:p>
          <a:p>
            <a:pPr>
              <a:defRPr/>
            </a:pPr>
            <a:endParaRPr lang="en-US" altLang="zh-CN" kern="0" dirty="0" smtClean="0"/>
          </a:p>
          <a:p>
            <a:pPr>
              <a:defRPr/>
            </a:pPr>
            <a:endParaRPr lang="en-US" altLang="zh-CN" kern="0" dirty="0" smtClean="0"/>
          </a:p>
          <a:p>
            <a:pPr marL="0" lvl="1" indent="0">
              <a:buNone/>
              <a:defRPr/>
            </a:pPr>
            <a:r>
              <a:rPr lang="en-US" altLang="zh-CN" b="1" kern="0" dirty="0" smtClean="0"/>
              <a:t>Move: Cheng Chen</a:t>
            </a:r>
            <a:r>
              <a:rPr lang="en-US" altLang="zh-CN" b="1" dirty="0" smtClean="0"/>
              <a:t>	</a:t>
            </a:r>
            <a:r>
              <a:rPr lang="en-US" altLang="zh-CN" b="1" kern="0" dirty="0" smtClean="0"/>
              <a:t>	Second: 	</a:t>
            </a:r>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969721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Sensing </a:t>
            </a:r>
            <a:r>
              <a:rPr lang="en-US" altLang="zh-CN" kern="0" dirty="0"/>
              <a:t>initiator and sensing responder</a:t>
            </a:r>
          </a:p>
          <a:p>
            <a:pPr lvl="2">
              <a:defRPr/>
            </a:pPr>
            <a:r>
              <a:rPr lang="en-US" altLang="zh-CN" sz="1400" kern="0" dirty="0" smtClean="0"/>
              <a:t>Sensing </a:t>
            </a:r>
            <a:r>
              <a:rPr lang="en-US" altLang="zh-CN" sz="1400" kern="0" dirty="0"/>
              <a:t>initiator: a STA that initiates a WLAN sensing session</a:t>
            </a:r>
          </a:p>
          <a:p>
            <a:pPr lvl="2">
              <a:defRPr/>
            </a:pPr>
            <a:r>
              <a:rPr lang="en-US" altLang="zh-CN" sz="1400" kern="0" dirty="0" smtClean="0"/>
              <a:t>Sensing </a:t>
            </a:r>
            <a:r>
              <a:rPr lang="en-US" altLang="zh-CN" sz="1400" kern="0" dirty="0"/>
              <a:t>responder: a STA that participates in a WLAN sensing session initiated by a sensing initiator</a:t>
            </a:r>
          </a:p>
          <a:p>
            <a:pPr lvl="1">
              <a:defRPr/>
            </a:pPr>
            <a:r>
              <a:rPr lang="en-US" altLang="zh-CN" kern="0" dirty="0" smtClean="0"/>
              <a:t>Sensing </a:t>
            </a:r>
            <a:r>
              <a:rPr lang="en-US" altLang="zh-CN" kern="0" dirty="0"/>
              <a:t>transmitter and sensing receiver</a:t>
            </a:r>
          </a:p>
          <a:p>
            <a:pPr lvl="2">
              <a:defRPr/>
            </a:pPr>
            <a:r>
              <a:rPr lang="en-US" altLang="zh-CN" sz="1400" kern="0" dirty="0" smtClean="0"/>
              <a:t>Sensing </a:t>
            </a:r>
            <a:r>
              <a:rPr lang="en-US" altLang="zh-CN" sz="1400" kern="0" dirty="0"/>
              <a:t>transmitter: a STA that transmits PPDUs used for sensing measurements in a sensing session</a:t>
            </a:r>
          </a:p>
          <a:p>
            <a:pPr lvl="2">
              <a:defRPr/>
            </a:pPr>
            <a:r>
              <a:rPr lang="en-US" altLang="zh-CN" sz="1400" kern="0" dirty="0" smtClean="0"/>
              <a:t>Sensing </a:t>
            </a:r>
            <a:r>
              <a:rPr lang="en-US" altLang="zh-CN" sz="1400" kern="0" dirty="0"/>
              <a:t>receiver: a STA that receives PPDUs sent by a sensing transmitter and performs sensing measurements in a sensing session</a:t>
            </a:r>
          </a:p>
          <a:p>
            <a:pPr lvl="1">
              <a:defRPr/>
            </a:pPr>
            <a:r>
              <a:rPr lang="en-US" altLang="zh-CN" kern="0" dirty="0" smtClean="0"/>
              <a:t>A </a:t>
            </a:r>
            <a:r>
              <a:rPr lang="en-US" altLang="zh-CN" kern="0" dirty="0"/>
              <a:t>STA can assume multiple roles in one sensing session.</a:t>
            </a:r>
          </a:p>
          <a:p>
            <a:pPr>
              <a:defRPr/>
            </a:pPr>
            <a:endParaRPr lang="en-US" altLang="zh-CN" kern="0" dirty="0" smtClean="0"/>
          </a:p>
          <a:p>
            <a:pPr marL="0" lvl="1" indent="0">
              <a:buNone/>
              <a:defRPr/>
            </a:pPr>
            <a:r>
              <a:rPr lang="en-US" altLang="zh-CN" b="1" kern="0" dirty="0"/>
              <a:t>Move: Cheng Chen		Second: 	</a:t>
            </a:r>
          </a:p>
          <a:p>
            <a:pPr marL="0" lvl="1" indent="0">
              <a:defRPr/>
            </a:pPr>
            <a:endParaRPr lang="en-US" altLang="zh-CN" b="1" kern="0" dirty="0"/>
          </a:p>
          <a:p>
            <a:pPr marL="0" lvl="1" indent="0">
              <a:buNone/>
              <a:defRPr/>
            </a:pPr>
            <a:r>
              <a:rPr lang="en-US" altLang="zh-CN" b="1" kern="0" dirty="0"/>
              <a:t>Result:</a:t>
            </a:r>
          </a:p>
        </p:txBody>
      </p:sp>
    </p:spTree>
    <p:extLst>
      <p:ext uri="{BB962C8B-B14F-4D97-AF65-F5344CB8AC3E}">
        <p14:creationId xmlns:p14="http://schemas.microsoft.com/office/powerpoint/2010/main" val="1538775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February 2, 23, March </a:t>
            </a:r>
            <a:r>
              <a:rPr lang="en-US" altLang="en-US" dirty="0" smtClean="0">
                <a:solidFill>
                  <a:srgbClr val="0000FF"/>
                </a:solidFill>
              </a:rPr>
              <a:t>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104275</TotalTime>
  <Words>1793</Words>
  <Application>Microsoft Office PowerPoint</Application>
  <PresentationFormat>全屏显示(4:3)</PresentationFormat>
  <Paragraphs>275</Paragraphs>
  <Slides>21</Slides>
  <Notes>21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21</vt:i4>
      </vt:variant>
    </vt:vector>
  </HeadingPairs>
  <TitlesOfParts>
    <vt:vector size="29" baseType="lpstr">
      <vt:lpstr>Monotype Sorts</vt:lpstr>
      <vt:lpstr>MS Gothic</vt:lpstr>
      <vt:lpstr>MS PGothic</vt:lpstr>
      <vt:lpstr>Arial</vt:lpstr>
      <vt:lpstr>Calibri</vt:lpstr>
      <vt:lpstr>Helvetica</vt:lpstr>
      <vt:lpstr>Times New Roman</vt:lpstr>
      <vt:lpstr>802-11-Submission</vt:lpstr>
      <vt:lpstr>Task Group bf Meeting agenda, February- March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4578</cp:revision>
  <cp:lastPrinted>2014-11-04T15:04:57Z</cp:lastPrinted>
  <dcterms:created xsi:type="dcterms:W3CDTF">2007-04-17T18:10:23Z</dcterms:created>
  <dcterms:modified xsi:type="dcterms:W3CDTF">2021-02-01T11:31:54Z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