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54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895-06-0jtc-agenda-for-jan-2021-virtually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Jan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20210113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79780"/>
              </p:ext>
            </p:extLst>
          </p:nvPr>
        </p:nvGraphicFramePr>
        <p:xfrm>
          <a:off x="993775" y="3140968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40968"/>
                        <a:ext cx="10023475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11-20-1895-06</a:t>
            </a:r>
            <a:endParaRPr lang="en-A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EEA81B01-E997-4631-BB8E-49D2B6267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6681574"/>
              </p:ext>
            </p:extLst>
          </p:nvPr>
        </p:nvGraphicFramePr>
        <p:xfrm>
          <a:off x="1343472" y="270892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7392144" y="2708920"/>
            <a:ext cx="4608512" cy="32403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amendments about to enter PSDO adoption ballots (WG motion in Mar 2021)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AU" dirty="0">
                <a:solidFill>
                  <a:schemeClr val="tx1"/>
                </a:solidFill>
              </a:rPr>
              <a:t>802.11ax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802.11ay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802.11ba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802.11md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Mar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JTC1 SC plans for the virtual meeting in Mar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Execute PSDO process</a:t>
            </a:r>
          </a:p>
          <a:p>
            <a:pPr lvl="1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181</TotalTime>
  <Words>149</Words>
  <Application>Microsoft Office PowerPoint</Application>
  <PresentationFormat>Widescreen</PresentationFormat>
  <Paragraphs>53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Jan 2021 (virtual) closing report</vt:lpstr>
      <vt:lpstr>The IEEE 802 JTC1 SC reviewed the PSDO process status</vt:lpstr>
      <vt:lpstr>The IEEE 802 JTC1 SC will undertake its usual work at its virtual meeting in Mar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28</cp:revision>
  <cp:lastPrinted>1601-01-01T00:00:00Z</cp:lastPrinted>
  <dcterms:created xsi:type="dcterms:W3CDTF">2019-09-19T04:57:16Z</dcterms:created>
  <dcterms:modified xsi:type="dcterms:W3CDTF">2021-01-14T05:45:38Z</dcterms:modified>
</cp:coreProperties>
</file>