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73-01-coex-issues-wi-fi-client-association-and-data-transmission.pptx" TargetMode="External"/><Relationship Id="rId2" Type="http://schemas.openxmlformats.org/officeDocument/2006/relationships/hyperlink" Target="https://mentor.ieee.org/802.11/dcn/20/11-20-1928-04-coex-agenda-for-jan-2021-virtually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Jan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20210113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Coex SC summary for Jan 2021 (</a:t>
            </a:r>
            <a:r>
              <a:rPr lang="en-AU" dirty="0">
                <a:hlinkClick r:id="rId2"/>
              </a:rPr>
              <a:t>11-20-1928-04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Deployment studies are providing an alternative way of evaluating Wi-Fi/LAA </a:t>
            </a:r>
            <a:r>
              <a:rPr lang="en-AU" dirty="0" err="1"/>
              <a:t>coex</a:t>
            </a:r>
            <a:endParaRPr lang="en-AU" dirty="0"/>
          </a:p>
          <a:p>
            <a:pPr lvl="2"/>
            <a:r>
              <a:rPr lang="en-AU" dirty="0"/>
              <a:t>See </a:t>
            </a:r>
            <a:r>
              <a:rPr lang="en-AU" dirty="0">
                <a:latin typeface="+mj-lt"/>
                <a:hlinkClick r:id="rId3"/>
              </a:rPr>
              <a:t>11-20-1973-01</a:t>
            </a:r>
            <a:r>
              <a:rPr lang="en-AU" dirty="0">
                <a:latin typeface="+mj-lt"/>
              </a:rPr>
              <a:t> by </a:t>
            </a:r>
            <a:r>
              <a:rPr lang="en-AU" b="0" i="0" dirty="0">
                <a:solidFill>
                  <a:srgbClr val="000000"/>
                </a:solidFill>
                <a:effectLst/>
                <a:latin typeface="+mj-lt"/>
              </a:rPr>
              <a:t>Vanlin Robinson (Uni of Chicago), </a:t>
            </a:r>
            <a:r>
              <a:rPr lang="en-AU" dirty="0"/>
              <a:t>suggesting issues with LAA/Wi-Fi </a:t>
            </a:r>
            <a:r>
              <a:rPr lang="en-AU" dirty="0" err="1"/>
              <a:t>coex</a:t>
            </a:r>
            <a:endParaRPr lang="en-AU" dirty="0">
              <a:latin typeface="+mj-lt"/>
            </a:endParaRPr>
          </a:p>
          <a:p>
            <a:pPr lvl="1"/>
            <a:r>
              <a:rPr lang="en-AU" dirty="0"/>
              <a:t>3GPP has not yet completed work to enable LAA/NR-U globally in the 6 GHz band</a:t>
            </a:r>
          </a:p>
          <a:p>
            <a:pPr lvl="1"/>
            <a:r>
              <a:rPr lang="en-AU" dirty="0"/>
              <a:t>EN 303 687 (6 GHz) is progressing with consensus on adaptivity clause</a:t>
            </a:r>
          </a:p>
          <a:p>
            <a:pPr lvl="2"/>
            <a:r>
              <a:rPr lang="en-AU" dirty="0"/>
              <a:t>But no agreement on issues such as synch access &amp; NB FH access</a:t>
            </a:r>
          </a:p>
          <a:p>
            <a:pPr lvl="1"/>
            <a:r>
              <a:rPr lang="en-AU" dirty="0"/>
              <a:t>There is not yet consensus on adaptivity in EN 301 893 (5 GHz)</a:t>
            </a:r>
          </a:p>
          <a:p>
            <a:pPr lvl="2"/>
            <a:r>
              <a:rPr lang="en-AU" dirty="0"/>
              <a:t>Although most other </a:t>
            </a:r>
            <a:r>
              <a:rPr lang="en-AU" dirty="0" err="1"/>
              <a:t>coex</a:t>
            </a:r>
            <a:r>
              <a:rPr lang="en-AU" dirty="0"/>
              <a:t> issues are resolved</a:t>
            </a:r>
          </a:p>
          <a:p>
            <a:pPr lvl="1"/>
            <a:r>
              <a:rPr lang="en-AU" dirty="0"/>
              <a:t>Work is probably required to adapt 802.11ax/be for operation in 5 &amp; 6 GHz under ETSI rules</a:t>
            </a:r>
          </a:p>
          <a:p>
            <a:pPr lvl="2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Mar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virtually in Mar 2021</a:t>
            </a:r>
          </a:p>
          <a:p>
            <a:pPr lvl="1"/>
            <a:r>
              <a:rPr lang="en-AU" dirty="0"/>
              <a:t>Review results of ETSI BRAN #108a &amp; #109 meetings</a:t>
            </a:r>
          </a:p>
          <a:p>
            <a:pPr lvl="2"/>
            <a:r>
              <a:rPr lang="en-AU" dirty="0"/>
              <a:t>EN 301 893 (5 GHz)</a:t>
            </a:r>
          </a:p>
          <a:p>
            <a:pPr lvl="2"/>
            <a:r>
              <a:rPr lang="en-AU" dirty="0"/>
              <a:t>EN 303 687 (6 GHz)</a:t>
            </a:r>
          </a:p>
          <a:p>
            <a:pPr lvl="1"/>
            <a:r>
              <a:rPr lang="en-AU" dirty="0"/>
              <a:t>Review status of 3GPP activities impacting on coexistence</a:t>
            </a:r>
          </a:p>
          <a:p>
            <a:pPr lvl="1"/>
            <a:r>
              <a:rPr lang="en-AU" dirty="0"/>
              <a:t>Discuss need to refine 802.11ax for optimal operation in 6 GHz in Europe</a:t>
            </a:r>
          </a:p>
          <a:p>
            <a:pPr lvl="2"/>
            <a:r>
              <a:rPr lang="en-AU" dirty="0"/>
              <a:t>In </a:t>
            </a:r>
            <a:r>
              <a:rPr lang="en-AU" dirty="0" err="1"/>
              <a:t>TGme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Discuss what is required to enable good 802.11be operation in 5/6 GHz in Europe</a:t>
            </a:r>
          </a:p>
          <a:p>
            <a:pPr lvl="2"/>
            <a:r>
              <a:rPr lang="en-AU" dirty="0"/>
              <a:t>In </a:t>
            </a:r>
            <a:r>
              <a:rPr lang="en-AU" dirty="0" err="1"/>
              <a:t>TGbe</a:t>
            </a:r>
            <a:r>
              <a:rPr lang="en-AU" dirty="0"/>
              <a:t>? In ETSI BRAN?</a:t>
            </a:r>
          </a:p>
          <a:p>
            <a:pPr lvl="1"/>
            <a:r>
              <a:rPr lang="en-AU" dirty="0"/>
              <a:t>Consider impact on coexistence with Wi-Fi of NB FH systems in 6 GHz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220</TotalTime>
  <Words>301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Jan 2021 (virtual) closing report</vt:lpstr>
      <vt:lpstr>IEEE 802.11 Coexistence SC achieved its goals as a discussion forum for coexistence issues</vt:lpstr>
      <vt:lpstr>IEEE 802.11 Coexistence SC will continue promoting good coexistence in Mar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42</cp:revision>
  <cp:lastPrinted>1601-01-01T00:00:00Z</cp:lastPrinted>
  <dcterms:created xsi:type="dcterms:W3CDTF">2019-09-19T04:57:16Z</dcterms:created>
  <dcterms:modified xsi:type="dcterms:W3CDTF">2021-01-14T05:39:03Z</dcterms:modified>
</cp:coreProperties>
</file>