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7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28" autoAdjust="0"/>
    <p:restoredTop sz="94660"/>
  </p:normalViewPr>
  <p:slideViewPr>
    <p:cSldViewPr>
      <p:cViewPr varScale="1">
        <p:scale>
          <a:sx n="99" d="100"/>
          <a:sy n="99" d="100"/>
        </p:scale>
        <p:origin x="810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01/13/2021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 160 MHz operating STA that is assigned (by the AP) a non-primary 160 MHz channel in a 320 MHz EHT MU PPDU (if such operation is defined), SST shall define a “guaranteed non-punctured 20 MHz channel” in that non-primary 160 MHz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422112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an 80 MHz operating STA that is assigned (by the AP) a non-primary 80 MHz channel in a 160 MHz or 320 MHz EHT MU PPDU (if such operation is defined), SST shall define a “guaranteed non-punctured 20 MHz channel” in that non-primary 80 MHz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</TotalTime>
  <Words>786</Words>
  <Application>Microsoft Office PowerPoint</Application>
  <PresentationFormat>On-screen Show (4:3)</PresentationFormat>
  <Paragraphs>89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26</cp:revision>
  <cp:lastPrinted>1601-01-01T00:00:00Z</cp:lastPrinted>
  <dcterms:created xsi:type="dcterms:W3CDTF">2020-12-10T18:25:31Z</dcterms:created>
  <dcterms:modified xsi:type="dcterms:W3CDTF">2021-01-13T22:58:53Z</dcterms:modified>
</cp:coreProperties>
</file>