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319" r:id="rId5"/>
    <p:sldId id="2362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102" d="100"/>
          <a:sy n="102" d="100"/>
        </p:scale>
        <p:origin x="198" y="11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11-Jan-21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dirty="0"/>
              <a:t>doc.: 15-13/0083r0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2474B621-0683-2C49-85C4-D962E663A1EC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636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2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2674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Robert Stacey,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2019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873097" y="6494441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802.11-21/0067r00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9BC34302-A97D-43C8-8013-FF4E8B1768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10133543" y="6475413"/>
            <a:ext cx="125835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dirty="0"/>
              <a:t>Jay Holcomb (Itron)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>
            <a:off x="929218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dirty="0"/>
              <a:t>January 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 bwMode="auto">
          <a:xfrm>
            <a:off x="10133543" y="6475413"/>
            <a:ext cx="125835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 dirty="0"/>
              <a:t>Jay Holcomb (Itron)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r>
              <a:rPr lang="en-US" dirty="0"/>
              <a:t>Slide </a:t>
            </a:r>
            <a:fld id="{AA8A01DF-F7FD-444B-8432-819BBAFADCAE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10" name="Rectangle 1">
            <a:extLst>
              <a:ext uri="{FF2B5EF4-FFF2-40B4-BE49-F238E27FC236}">
                <a16:creationId xmlns:a16="http://schemas.microsoft.com/office/drawing/2014/main" id="{2473E782-B72C-4428-B60E-2195EFA103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dirty="0"/>
              <a:t>IEEE 802.18 RR-TAG</a:t>
            </a:r>
            <a:br>
              <a:rPr lang="en-US" sz="2400" dirty="0"/>
            </a:br>
            <a:r>
              <a:rPr lang="en-US" sz="2400" dirty="0"/>
              <a:t>Electronic Wireless Interim</a:t>
            </a:r>
            <a:br>
              <a:rPr lang="en-US" sz="2400" dirty="0"/>
            </a:br>
            <a:r>
              <a:rPr lang="en-GB" sz="2400" dirty="0"/>
              <a:t>Liaison  from 802.18 to 802.11</a:t>
            </a:r>
            <a:endParaRPr lang="en-GB" dirty="0"/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922D0B4D-6157-453D-B582-E968662E51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2788" y="1793082"/>
            <a:ext cx="7772400" cy="771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0" indent="0" algn="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Dates:</a:t>
            </a:r>
            <a:r>
              <a:rPr lang="en-GB" sz="2000" b="0" kern="0" dirty="0"/>
              <a:t> 11 Jan 21</a:t>
            </a:r>
          </a:p>
        </p:txBody>
      </p:sp>
      <p:graphicFrame>
        <p:nvGraphicFramePr>
          <p:cNvPr id="12" name="Object 3">
            <a:extLst>
              <a:ext uri="{FF2B5EF4-FFF2-40B4-BE49-F238E27FC236}">
                <a16:creationId xmlns:a16="http://schemas.microsoft.com/office/drawing/2014/main" id="{CBF8EF22-59AA-407B-9065-E5F02544E75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070101" y="3600450"/>
          <a:ext cx="7834313" cy="2508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45941" imgH="2648712" progId="Word.Document.8">
                  <p:embed/>
                </p:oleObj>
              </mc:Choice>
              <mc:Fallback>
                <p:oleObj name="Document" r:id="rId3" imgW="8245941" imgH="2648712" progId="Word.Document.8">
                  <p:embed/>
                  <p:pic>
                    <p:nvPicPr>
                      <p:cNvPr id="12" name="Object 3">
                        <a:extLst>
                          <a:ext uri="{FF2B5EF4-FFF2-40B4-BE49-F238E27FC236}">
                            <a16:creationId xmlns:a16="http://schemas.microsoft.com/office/drawing/2014/main" id="{CBF8EF22-59AA-407B-9065-E5F02544E75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0101" y="3600450"/>
                        <a:ext cx="7834313" cy="2508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4">
            <a:extLst>
              <a:ext uri="{FF2B5EF4-FFF2-40B4-BE49-F238E27FC236}">
                <a16:creationId xmlns:a16="http://schemas.microsoft.com/office/drawing/2014/main" id="{6035F870-CB2C-47E7-AA77-80949CEE64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3492" y="304006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4158764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01699" y="555626"/>
            <a:ext cx="10361084" cy="6857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802.18 Liaison – January 2021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533400" y="1143000"/>
            <a:ext cx="11506200" cy="5332414"/>
          </a:xfrm>
          <a:ln/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effectLst/>
                <a:ea typeface="Calibri" panose="020F0502020204030204" pitchFamily="34" charset="0"/>
              </a:rPr>
              <a:t>802.18 interim this week will be much like our normal weekly calls including the agenda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800" dirty="0">
              <a:effectLst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effectLst/>
                <a:ea typeface="Calibri" panose="020F0502020204030204" pitchFamily="34" charset="0"/>
              </a:rPr>
              <a:t>W</a:t>
            </a:r>
            <a:r>
              <a:rPr lang="en-US" sz="1800" dirty="0">
                <a:ea typeface="Calibri" panose="020F0502020204030204" pitchFamily="34" charset="0"/>
              </a:rPr>
              <a:t>ill have the </a:t>
            </a:r>
            <a:r>
              <a:rPr lang="en-US" sz="1800" dirty="0">
                <a:effectLst/>
                <a:ea typeface="Calibri" panose="020F0502020204030204" pitchFamily="34" charset="0"/>
              </a:rPr>
              <a:t>normal EU updates what is going in ETSI and CEPT,  </a:t>
            </a:r>
          </a:p>
          <a:p>
            <a:pPr marL="4000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1" dirty="0">
                <a:ea typeface="Calibri" panose="020F0502020204030204" pitchFamily="34" charset="0"/>
              </a:rPr>
              <a:t>Th</a:t>
            </a:r>
            <a:r>
              <a:rPr lang="en-US" sz="1800" b="1" dirty="0">
                <a:effectLst/>
                <a:ea typeface="Calibri" panose="020F0502020204030204" pitchFamily="34" charset="0"/>
              </a:rPr>
              <a:t>e more notable item is the 6 GHz standard is working through approval process with it headed for being mandatory in 27 countries by 01Dec21</a:t>
            </a:r>
          </a:p>
          <a:p>
            <a:pPr marL="4000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1" dirty="0">
                <a:ea typeface="Calibri" panose="020F0502020204030204" pitchFamily="34" charset="0"/>
              </a:rPr>
              <a:t>Th</a:t>
            </a:r>
            <a:r>
              <a:rPr lang="en-US" sz="1800" b="1" dirty="0">
                <a:effectLst/>
                <a:ea typeface="Calibri" panose="020F0502020204030204" pitchFamily="34" charset="0"/>
              </a:rPr>
              <a:t>ere is also work continuing on the 5GHz standard and 60 GHz several drafts.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800" dirty="0">
              <a:effectLst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ea typeface="Calibri" panose="020F0502020204030204" pitchFamily="34" charset="0"/>
              </a:rPr>
              <a:t>I</a:t>
            </a:r>
            <a:r>
              <a:rPr lang="en-US" sz="1800" dirty="0">
                <a:effectLst/>
                <a:ea typeface="Calibri" panose="020F0502020204030204" pitchFamily="34" charset="0"/>
              </a:rPr>
              <a:t>n other regions will status on an India consultation and this week will have an APAC update.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800" dirty="0">
              <a:effectLst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effectLst/>
                <a:ea typeface="Calibri" panose="020F0502020204030204" pitchFamily="34" charset="0"/>
              </a:rPr>
              <a:t>ITU-R just received a note that WP 5D is working on a draft report - ITU-R M.[IMT.C-V2X] .</a:t>
            </a:r>
          </a:p>
          <a:p>
            <a:pPr marL="400050"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1" dirty="0">
                <a:ea typeface="Calibri" panose="020F0502020204030204" pitchFamily="34" charset="0"/>
              </a:rPr>
              <a:t>A</a:t>
            </a:r>
            <a:r>
              <a:rPr lang="en-US" sz="1800" b="1" dirty="0">
                <a:effectLst/>
                <a:ea typeface="Calibri" panose="020F0502020204030204" pitchFamily="34" charset="0"/>
              </a:rPr>
              <a:t>nd we should touch on IEEE 802 viewpoints for the WRC-23 agenda items we are interested in.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800" dirty="0">
              <a:effectLst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ea typeface="Calibri" panose="020F0502020204030204" pitchFamily="34" charset="0"/>
              </a:rPr>
              <a:t>W</a:t>
            </a:r>
            <a:r>
              <a:rPr lang="en-US" sz="1800" dirty="0">
                <a:effectLst/>
                <a:ea typeface="Calibri" panose="020F0502020204030204" pitchFamily="34" charset="0"/>
              </a:rPr>
              <a:t>ill status on the 6 GHz Multi-Stakeholder Group here in the USA.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800" dirty="0">
              <a:effectLst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ea typeface="Calibri" panose="020F0502020204030204" pitchFamily="34" charset="0"/>
              </a:rPr>
              <a:t>A</a:t>
            </a:r>
            <a:r>
              <a:rPr lang="en-US" sz="1800" dirty="0">
                <a:effectLst/>
                <a:ea typeface="Calibri" panose="020F0502020204030204" pitchFamily="34" charset="0"/>
              </a:rPr>
              <a:t>nd finally, a larger task starting up with the 802.19 coexistence working group, what can we do to create a Table for Freq. Bands of all IEEE 802 Stds.   An </a:t>
            </a:r>
            <a:r>
              <a:rPr lang="en-US" sz="1800" dirty="0" err="1">
                <a:effectLst/>
                <a:ea typeface="Calibri" panose="020F0502020204030204" pitchFamily="34" charset="0"/>
              </a:rPr>
              <a:t>adhoc</a:t>
            </a:r>
            <a:r>
              <a:rPr lang="en-US" sz="1800" dirty="0">
                <a:effectLst/>
                <a:ea typeface="Calibri" panose="020F0502020204030204" pitchFamily="34" charset="0"/>
              </a:rPr>
              <a:t> team is getting formed and lots if idea on what this table should have, has been brought up to discuss.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effectLst/>
                <a:ea typeface="Calibri" panose="020F0502020204030204" pitchFamily="34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ea typeface="Calibri" panose="020F0502020204030204" pitchFamily="34" charset="0"/>
              </a:rPr>
              <a:t>W</a:t>
            </a:r>
            <a:r>
              <a:rPr lang="en-US" sz="1800" dirty="0">
                <a:effectLst/>
                <a:ea typeface="Calibri" panose="020F0502020204030204" pitchFamily="34" charset="0"/>
              </a:rPr>
              <a:t>e will meet in our normal weekly timeslot, Thursday at 1500et/ 2000utc, call-in info is in IEEE 802 Calendar.  </a:t>
            </a:r>
          </a:p>
          <a:p>
            <a:pPr marL="0" lvl="2" indent="0">
              <a:spcBef>
                <a:spcPts val="300"/>
              </a:spcBef>
              <a:spcAft>
                <a:spcPts val="0"/>
              </a:spcAft>
              <a:defRPr/>
            </a:pPr>
            <a:endParaRPr lang="en-US" b="1" dirty="0">
              <a:solidFill>
                <a:schemeClr val="tx1"/>
              </a:solidFill>
            </a:endParaRPr>
          </a:p>
          <a:p>
            <a:pPr marL="342900" lvl="3" indent="0">
              <a:spcBef>
                <a:spcPts val="30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5263C9-F828-4539-896D-227955B9D76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603060B-5570-4835-9296-8A10A821E02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2021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23D2BF0C-2A49-458B-8AC1-5ECD341CFB8E}"/>
              </a:ext>
            </a:extLst>
          </p:cNvPr>
          <p:cNvSpPr txBox="1">
            <a:spLocks/>
          </p:cNvSpPr>
          <p:nvPr/>
        </p:nvSpPr>
        <p:spPr bwMode="auto">
          <a:xfrm>
            <a:off x="10133543" y="6475413"/>
            <a:ext cx="125835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1pPr>
            <a:lvl2pPr marL="45720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2pPr>
            <a:lvl3pPr marL="914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3pPr>
            <a:lvl4pPr marL="13716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4pPr>
            <a:lvl5pPr marL="18288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charset="0"/>
                <a:ea typeface="+mn-ea"/>
                <a:cs typeface="+mn-cs"/>
              </a:defRPr>
            </a:lvl9pPr>
          </a:lstStyle>
          <a:p>
            <a:r>
              <a:rPr lang="en-US"/>
              <a:t>Jay Holcomb (Itron)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172685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AD99616218D054EA63C510D5C3ED3A7" ma:contentTypeVersion="13" ma:contentTypeDescription="Create a new document." ma:contentTypeScope="" ma:versionID="9088c02c015a5ae6094a345e86c0e1ae">
  <xsd:schema xmlns:xsd="http://www.w3.org/2001/XMLSchema" xmlns:xs="http://www.w3.org/2001/XMLSchema" xmlns:p="http://schemas.microsoft.com/office/2006/metadata/properties" xmlns:ns3="23347348-f209-4824-a23a-1433d5a4d5f5" xmlns:ns4="5d48a4fd-b80d-4fe1-b239-a49a0c8fe0fd" targetNamespace="http://schemas.microsoft.com/office/2006/metadata/properties" ma:root="true" ma:fieldsID="0203ac7f69cc6692272b6eeae0d61c95" ns3:_="" ns4:_="">
    <xsd:import namespace="23347348-f209-4824-a23a-1433d5a4d5f5"/>
    <xsd:import namespace="5d48a4fd-b80d-4fe1-b239-a49a0c8fe0f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347348-f209-4824-a23a-1433d5a4d5f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48a4fd-b80d-4fe1-b239-a49a0c8fe0fd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68BF55D-B36D-4C6C-8902-4C438DCE577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1AF8EE4-B00A-41DD-9B69-99C984DD69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3347348-f209-4824-a23a-1433d5a4d5f5"/>
    <ds:schemaRef ds:uri="5d48a4fd-b80d-4fe1-b239-a49a0c8fe0f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804785E-67BB-4305-9B97-6021308D188E}">
  <ds:schemaRefs>
    <ds:schemaRef ds:uri="23347348-f209-4824-a23a-1433d5a4d5f5"/>
    <ds:schemaRef ds:uri="http://schemas.microsoft.com/office/2006/metadata/properties"/>
    <ds:schemaRef ds:uri="http://purl.org/dc/terms/"/>
    <ds:schemaRef ds:uri="http://schemas.microsoft.com/office/2006/documentManagement/types"/>
    <ds:schemaRef ds:uri="5d48a4fd-b80d-4fe1-b239-a49a0c8fe0fd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7636</TotalTime>
  <Words>292</Words>
  <Application>Microsoft Office PowerPoint</Application>
  <PresentationFormat>Widescreen</PresentationFormat>
  <Paragraphs>34</Paragraphs>
  <Slides>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Times New Roman</vt:lpstr>
      <vt:lpstr>Office Theme</vt:lpstr>
      <vt:lpstr>Document</vt:lpstr>
      <vt:lpstr>IEEE 802.18 RR-TAG Electronic Wireless Interim Liaison  from 802.18 to 802.11</vt:lpstr>
      <vt:lpstr>802.18 Liaison – January 2021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Stacey, Robert</dc:creator>
  <cp:keywords>CTPClassification=CTP_PUBLIC:VisualMarkings=, CTPClassification=CTP_NT</cp:keywords>
  <cp:lastModifiedBy>Holcomb, Jay</cp:lastModifiedBy>
  <cp:revision>191</cp:revision>
  <cp:lastPrinted>1601-01-01T00:00:00Z</cp:lastPrinted>
  <dcterms:created xsi:type="dcterms:W3CDTF">2018-05-02T19:26:26Z</dcterms:created>
  <dcterms:modified xsi:type="dcterms:W3CDTF">2021-01-11T15:37:48Z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b31d2a93-48ab-4433-a33b-4408480a8ecd</vt:lpwstr>
  </property>
  <property fmtid="{D5CDD505-2E9C-101B-9397-08002B2CF9AE}" pid="3" name="CTP_TimeStamp">
    <vt:lpwstr>2020-07-06 15:50:08Z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ContentTypeId">
    <vt:lpwstr>0x0101005AD99616218D054EA63C510D5C3ED3A7</vt:lpwstr>
  </property>
</Properties>
</file>