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19" r:id="rId5"/>
    <p:sldId id="2362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02" d="100"/>
          <a:sy n="102" d="100"/>
        </p:scale>
        <p:origin x="198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2474B621-0683-2C49-85C4-D962E663A1E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67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873097" y="649444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802.11-21/0067r00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BC34302-A97D-43C8-8013-FF4E8B176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/>
              <a:t>Jay Holcomb (Itron)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929218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/>
              <a:t>January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IEEE 802.18 RR-TAG</a:t>
            </a:r>
            <a:br>
              <a:rPr lang="en-US" sz="2400" dirty="0"/>
            </a:br>
            <a:r>
              <a:rPr lang="en-US" sz="2400" dirty="0"/>
              <a:t>Electronic Wireless Interim</a:t>
            </a:r>
            <a:br>
              <a:rPr lang="en-US" sz="2400" dirty="0"/>
            </a:br>
            <a:r>
              <a:rPr lang="en-GB" sz="2400" dirty="0"/>
              <a:t>Liaison  from 802.18 to 802.11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788" y="1793082"/>
            <a:ext cx="7772400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Dates:</a:t>
            </a:r>
            <a:r>
              <a:rPr lang="en-GB" sz="2000" b="0" kern="0" dirty="0"/>
              <a:t> 11 Jan 21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CBF8EF22-59AA-407B-9065-E5F02544E7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70101" y="3600450"/>
          <a:ext cx="7834313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648712" progId="Word.Document.8">
                  <p:embed/>
                </p:oleObj>
              </mc:Choice>
              <mc:Fallback>
                <p:oleObj name="Document" r:id="rId3" imgW="8245941" imgH="2648712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CBF8EF22-59AA-407B-9065-E5F02544E7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1" y="3600450"/>
                        <a:ext cx="7834313" cy="250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802.18 Liaison – January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11506200" cy="5332414"/>
          </a:xfrm>
          <a:ln/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ea typeface="Calibri" panose="020F0502020204030204" pitchFamily="34" charset="0"/>
              </a:rPr>
              <a:t>802.18 interim this week will be much like our normal weekly calls including the agenda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ea typeface="Calibri" panose="020F0502020204030204" pitchFamily="34" charset="0"/>
              </a:rPr>
              <a:t>W</a:t>
            </a:r>
            <a:r>
              <a:rPr lang="en-US" sz="1800" dirty="0">
                <a:ea typeface="Calibri" panose="020F0502020204030204" pitchFamily="34" charset="0"/>
              </a:rPr>
              <a:t>ill have the </a:t>
            </a:r>
            <a:r>
              <a:rPr lang="en-US" sz="1800" dirty="0">
                <a:effectLst/>
                <a:ea typeface="Calibri" panose="020F0502020204030204" pitchFamily="34" charset="0"/>
              </a:rPr>
              <a:t>normal EU updates what is going in ETSI and CEPT, 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ea typeface="Calibri" panose="020F0502020204030204" pitchFamily="34" charset="0"/>
              </a:rPr>
              <a:t>Th</a:t>
            </a:r>
            <a:r>
              <a:rPr lang="en-US" sz="1800" b="1" dirty="0">
                <a:effectLst/>
                <a:ea typeface="Calibri" panose="020F0502020204030204" pitchFamily="34" charset="0"/>
              </a:rPr>
              <a:t>e more notable item is the 6 GHz standard is working through approval process with it headed for being mandatory in 27 countries by 01Dec21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ea typeface="Calibri" panose="020F0502020204030204" pitchFamily="34" charset="0"/>
              </a:rPr>
              <a:t>Th</a:t>
            </a:r>
            <a:r>
              <a:rPr lang="en-US" sz="1800" b="1" dirty="0">
                <a:effectLst/>
                <a:ea typeface="Calibri" panose="020F0502020204030204" pitchFamily="34" charset="0"/>
              </a:rPr>
              <a:t>ere is also work continuing on the 5GHz standard and 60 GHz several drafts.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I</a:t>
            </a:r>
            <a:r>
              <a:rPr lang="en-US" sz="1800" dirty="0">
                <a:effectLst/>
                <a:ea typeface="Calibri" panose="020F0502020204030204" pitchFamily="34" charset="0"/>
              </a:rPr>
              <a:t>n other regions will status on an India consultation and this week will have an APAC update.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ea typeface="Calibri" panose="020F0502020204030204" pitchFamily="34" charset="0"/>
              </a:rPr>
              <a:t>ITU-R just received a note that WP 5D is working on a draft report - ITU-R M.[IMT.C-V2X] .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ea typeface="Calibri" panose="020F0502020204030204" pitchFamily="34" charset="0"/>
              </a:rPr>
              <a:t>A</a:t>
            </a:r>
            <a:r>
              <a:rPr lang="en-US" sz="1800" b="1" dirty="0">
                <a:effectLst/>
                <a:ea typeface="Calibri" panose="020F0502020204030204" pitchFamily="34" charset="0"/>
              </a:rPr>
              <a:t>nd we should touch on IEEE 802 viewpoints for the WRC-23 agenda items we are interested in.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W</a:t>
            </a:r>
            <a:r>
              <a:rPr lang="en-US" sz="1800" dirty="0">
                <a:effectLst/>
                <a:ea typeface="Calibri" panose="020F0502020204030204" pitchFamily="34" charset="0"/>
              </a:rPr>
              <a:t>ill status on the 6 GHz Multi-Stakeholder Group here in the USA.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A</a:t>
            </a:r>
            <a:r>
              <a:rPr lang="en-US" sz="1800" dirty="0">
                <a:effectLst/>
                <a:ea typeface="Calibri" panose="020F0502020204030204" pitchFamily="34" charset="0"/>
              </a:rPr>
              <a:t>nd finally, a larger task starting up with the 802.19 coexistence working group, what can we do to create a Table for Freq. Bands of all IEEE 802 Stds.   An </a:t>
            </a:r>
            <a:r>
              <a:rPr lang="en-US" sz="1800" dirty="0" err="1">
                <a:effectLst/>
                <a:ea typeface="Calibri" panose="020F0502020204030204" pitchFamily="34" charset="0"/>
              </a:rPr>
              <a:t>adhoc</a:t>
            </a:r>
            <a:r>
              <a:rPr lang="en-US" sz="1800" dirty="0">
                <a:effectLst/>
                <a:ea typeface="Calibri" panose="020F0502020204030204" pitchFamily="34" charset="0"/>
              </a:rPr>
              <a:t> team is getting formed and lots if idea on what this table should have, has been brought up to discuss.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ea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W</a:t>
            </a:r>
            <a:r>
              <a:rPr lang="en-US" sz="1800" dirty="0">
                <a:effectLst/>
                <a:ea typeface="Calibri" panose="020F0502020204030204" pitchFamily="34" charset="0"/>
              </a:rPr>
              <a:t>e will meet in our normal weekly timeslot, Thursday at 1500et/ 2000utc, call-in info is in IEEE 802 Calendar.  </a:t>
            </a: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marL="342900" lvl="3" indent="0">
              <a:spcBef>
                <a:spcPts val="30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263C9-F828-4539-896D-227955B9D7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03060B-5570-4835-9296-8A10A821E0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3D2BF0C-2A49-458B-8AC1-5ECD341CFB8E}"/>
              </a:ext>
            </a:extLst>
          </p:cNvPr>
          <p:cNvSpPr txBox="1">
            <a:spLocks/>
          </p:cNvSpPr>
          <p:nvPr/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Jay Holcomb (Itron)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7268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04785E-67BB-4305-9B97-6021308D188E}">
  <ds:schemaRefs>
    <ds:schemaRef ds:uri="23347348-f209-4824-a23a-1433d5a4d5f5"/>
    <ds:schemaRef ds:uri="http://schemas.microsoft.com/office/2006/metadata/properties"/>
    <ds:schemaRef ds:uri="http://purl.org/dc/terms/"/>
    <ds:schemaRef ds:uri="http://schemas.microsoft.com/office/2006/documentManagement/types"/>
    <ds:schemaRef ds:uri="5d48a4fd-b80d-4fe1-b239-a49a0c8fe0f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7636</TotalTime>
  <Words>292</Words>
  <Application>Microsoft Office PowerPoint</Application>
  <PresentationFormat>Widescreen</PresentationFormat>
  <Paragraphs>34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Office Theme</vt:lpstr>
      <vt:lpstr>Document</vt:lpstr>
      <vt:lpstr>IEEE 802.18 RR-TAG Electronic Wireless Interim Liaison  from 802.18 to 802.11</vt:lpstr>
      <vt:lpstr>802.18 Liaison – January 2021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Holcomb, Jay</cp:lastModifiedBy>
  <cp:revision>191</cp:revision>
  <cp:lastPrinted>1601-01-01T00:00:00Z</cp:lastPrinted>
  <dcterms:created xsi:type="dcterms:W3CDTF">2018-05-02T19:26:26Z</dcterms:created>
  <dcterms:modified xsi:type="dcterms:W3CDTF">2021-01-11T15:37:48Z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