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48" r:id="rId3"/>
    <p:sldId id="951" r:id="rId4"/>
    <p:sldId id="952" r:id="rId5"/>
    <p:sldId id="953" r:id="rId6"/>
    <p:sldId id="919" r:id="rId7"/>
    <p:sldId id="943" r:id="rId8"/>
    <p:sldId id="954" r:id="rId9"/>
    <p:sldId id="955" r:id="rId10"/>
    <p:sldId id="950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116" d="100"/>
          <a:sy n="116" d="100"/>
        </p:scale>
        <p:origin x="217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319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6918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930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1/11/2021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2359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802.11-21/</a:t>
            </a:r>
            <a:r>
              <a:rPr lang="en-US" altLang="zh-CN" sz="1800" b="1" dirty="0" smtClean="0"/>
              <a:t>0060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  <p:sldLayoutId id="2147485773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Frame Format of Modified MU-RTS for SU PPDU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2021-01-10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731187"/>
              </p:ext>
            </p:extLst>
          </p:nvPr>
        </p:nvGraphicFramePr>
        <p:xfrm>
          <a:off x="1152525" y="2998720"/>
          <a:ext cx="7391400" cy="27985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Yiqing</a:t>
                      </a:r>
                      <a:r>
                        <a:rPr lang="en-US" altLang="zh-CN" sz="1100" baseline="0" dirty="0" smtClean="0"/>
                        <a:t> Li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Rob</a:t>
                      </a:r>
                      <a:r>
                        <a:rPr lang="en-US" altLang="zh-CN" sz="1100" baseline="0" dirty="0" smtClean="0"/>
                        <a:t> Sun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Zhenguo</a:t>
                      </a:r>
                      <a:r>
                        <a:rPr lang="en-US" altLang="zh-CN" sz="1100" dirty="0" smtClean="0"/>
                        <a:t> Du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</a:t>
            </a:r>
            <a:r>
              <a:rPr lang="en-US" sz="1800" dirty="0"/>
              <a:t>11-20-1312-08-00be-triggered-su-ppdu-for-11ber1</a:t>
            </a:r>
            <a:endParaRPr lang="en-US" sz="1800" dirty="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957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/>
              <a:t>A modified MU-RTS will be used by AP for allocating time to a target STA to do SU PPDU transmission.</a:t>
            </a:r>
          </a:p>
          <a:p>
            <a:pPr algn="just"/>
            <a:endParaRPr lang="en-US" altLang="zh-CN" sz="1800" dirty="0" smtClean="0"/>
          </a:p>
          <a:p>
            <a:pPr marL="457200" lvl="1" indent="0">
              <a:buNone/>
            </a:pPr>
            <a:r>
              <a:rPr lang="en-GB" altLang="zh-CN" sz="1400" i="1" dirty="0"/>
              <a:t>In R1, 802.11be shall define a mechanism for an AP to transmit a modified MU-RTS Trigger frame that allocates time within a TXOP for transmitting one or more non-TB PPDUs.</a:t>
            </a:r>
            <a:endParaRPr lang="zh-CN" altLang="zh-CN" sz="1400" i="1" dirty="0"/>
          </a:p>
          <a:p>
            <a:pPr lvl="1"/>
            <a:r>
              <a:rPr lang="en-GB" altLang="zh-CN" sz="1400" i="1" dirty="0"/>
              <a:t>The time allocation starts after the end of transmission of the MU-RTS frame. </a:t>
            </a:r>
            <a:endParaRPr lang="zh-CN" altLang="zh-CN" sz="1400" i="1" dirty="0"/>
          </a:p>
          <a:p>
            <a:pPr lvl="1"/>
            <a:r>
              <a:rPr lang="en-GB" altLang="zh-CN" sz="1400" i="1" dirty="0"/>
              <a:t>It is TBD whether the AP can optionally not solicit CTS.  </a:t>
            </a:r>
            <a:endParaRPr lang="zh-CN" altLang="zh-CN" sz="1400" i="1" dirty="0"/>
          </a:p>
          <a:p>
            <a:pPr lvl="1"/>
            <a:r>
              <a:rPr lang="en-GB" altLang="zh-CN" sz="1400" i="1" dirty="0"/>
              <a:t>This is an optional mechanism for non-AP and AP STAs.  </a:t>
            </a:r>
            <a:endParaRPr lang="zh-CN" altLang="zh-CN" sz="1400" i="1" dirty="0"/>
          </a:p>
          <a:p>
            <a:pPr lvl="1"/>
            <a:r>
              <a:rPr lang="en-GB" altLang="zh-CN" sz="1400" i="1" dirty="0"/>
              <a:t>NOTE – The non-TB PPDUs may be transmitted by the non-AP STA to AP or to a peer of a peer-to-peer link. </a:t>
            </a:r>
            <a:endParaRPr lang="zh-CN" altLang="zh-CN" sz="1400" i="1" dirty="0"/>
          </a:p>
          <a:p>
            <a:pPr lvl="1"/>
            <a:r>
              <a:rPr lang="en-GB" altLang="zh-CN" sz="1400" i="1" dirty="0"/>
              <a:t>[Motion 146, #SP354, </a:t>
            </a:r>
            <a:r>
              <a:rPr lang="en-US" altLang="zh-CN" sz="1400" i="1" dirty="0"/>
              <a:t>[30]</a:t>
            </a:r>
            <a:r>
              <a:rPr lang="en-GB" altLang="zh-CN" sz="1400" i="1" dirty="0"/>
              <a:t> and </a:t>
            </a:r>
            <a:r>
              <a:rPr lang="en-US" altLang="zh-CN" sz="1400" i="1" dirty="0"/>
              <a:t>[158]</a:t>
            </a:r>
            <a:r>
              <a:rPr lang="en-GB" altLang="zh-CN" sz="1400" i="1" dirty="0"/>
              <a:t>]</a:t>
            </a:r>
            <a:endParaRPr lang="zh-CN" altLang="zh-CN" sz="1400" i="1" dirty="0"/>
          </a:p>
          <a:p>
            <a:endParaRPr lang="en-GB" altLang="zh-CN" sz="1400" i="1" dirty="0" smtClean="0"/>
          </a:p>
          <a:p>
            <a:r>
              <a:rPr lang="en-US" altLang="zh-CN" sz="1800" dirty="0" smtClean="0"/>
              <a:t>The frame format of this modified MU-RTS will be discussed.</a:t>
            </a:r>
            <a:endParaRPr lang="en-US" altLang="zh-CN" sz="1200" i="1" dirty="0" smtClean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The subfields in the red boxes are reserved or not present. </a:t>
            </a:r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Format of MU-RTS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  <p:pic>
        <p:nvPicPr>
          <p:cNvPr id="7" name="Picture 2" descr="C:\Users\l00387934\AppData\Roaming\eSpace_Desktop\UserData\l00387934\imagefiles\FAFEAAF4-92A4-448E-81E3-65A42A15971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280" y="2561732"/>
            <a:ext cx="6296025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00387934\AppData\Roaming\eSpace_Desktop\UserData\l00387934\imagefiles\BE62C966-8655-4801-84FA-5F4C5E30AAA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75" y="3875690"/>
            <a:ext cx="4028010" cy="238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l00387934\AppData\Roaming\eSpace_Desktop\UserData\l00387934\imagefiles\4239B88B-6522-4812-9B09-BA5FB75FA20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252" y="4495800"/>
            <a:ext cx="4052264" cy="51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/>
        </p:nvSpPr>
        <p:spPr bwMode="auto">
          <a:xfrm>
            <a:off x="965886" y="3962400"/>
            <a:ext cx="381000" cy="457200"/>
          </a:xfrm>
          <a:prstGeom prst="rect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2615513" y="3962400"/>
            <a:ext cx="1701171" cy="457200"/>
          </a:xfrm>
          <a:prstGeom prst="rect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609174" y="4817076"/>
            <a:ext cx="3633312" cy="516924"/>
          </a:xfrm>
          <a:prstGeom prst="rect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1897665" y="5731476"/>
            <a:ext cx="1074136" cy="532974"/>
          </a:xfrm>
          <a:prstGeom prst="rect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673753" y="4561340"/>
            <a:ext cx="3051763" cy="457200"/>
          </a:xfrm>
          <a:prstGeom prst="rect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 flipH="1">
            <a:off x="609174" y="3066558"/>
            <a:ext cx="3505626" cy="8958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H="1">
            <a:off x="4316684" y="3060379"/>
            <a:ext cx="678535" cy="9154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6013021" y="3063469"/>
            <a:ext cx="2712495" cy="15804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H="1">
            <a:off x="4875213" y="3063469"/>
            <a:ext cx="146967" cy="15804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22200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676400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AID12 in User Info field is not needed anymore</a:t>
            </a:r>
          </a:p>
          <a:p>
            <a:pPr lvl="1" algn="just"/>
            <a:r>
              <a:rPr lang="en-US" altLang="zh-CN" sz="1400" dirty="0" smtClean="0"/>
              <a:t>Modified MU-RTS is send to single STA, RA field can be used to carry the MAC address of the target STA</a:t>
            </a:r>
          </a:p>
          <a:p>
            <a:pPr algn="just"/>
            <a:r>
              <a:rPr lang="en-US" altLang="zh-CN" sz="1800" dirty="0" smtClean="0"/>
              <a:t>RU Allocation subfield in User Info field is not needed anymore</a:t>
            </a:r>
          </a:p>
          <a:p>
            <a:pPr lvl="1" algn="just"/>
            <a:r>
              <a:rPr lang="en-US" altLang="zh-CN" sz="1400" dirty="0" smtClean="0"/>
              <a:t>The following CTS (if it is required) shall set to the same bandwidth as MU-RTS, and the bandwidth info can obtained from UL BW subfield in Common Info field</a:t>
            </a:r>
          </a:p>
          <a:p>
            <a:pPr algn="just"/>
            <a:r>
              <a:rPr lang="en-US" altLang="zh-CN" sz="1800" dirty="0" smtClean="0"/>
              <a:t>In that case, no User Info field is needed for Modified MU-RTS. In MU-RTS, at lease one User Info filed is needed (usually multiple User Info fields are needed for multiple target STAs). So we can distinguish Modified MU-RTS from MU-RTS from the number of User Info field; </a:t>
            </a:r>
          </a:p>
          <a:p>
            <a:pPr algn="just"/>
            <a:r>
              <a:rPr lang="en-US" altLang="zh-CN" sz="1800" dirty="0" smtClean="0"/>
              <a:t>UL </a:t>
            </a:r>
            <a:r>
              <a:rPr lang="en-US" altLang="zh-CN" sz="1800" dirty="0"/>
              <a:t>Length subfield is reserved in MU-RTS, it can </a:t>
            </a:r>
            <a:r>
              <a:rPr lang="en-US" altLang="zh-CN" sz="1800" dirty="0" smtClean="0"/>
              <a:t>be reused to indicate the allocated </a:t>
            </a:r>
            <a:r>
              <a:rPr lang="en-US" altLang="zh-CN" sz="1800" dirty="0"/>
              <a:t>time period for target STA </a:t>
            </a:r>
            <a:r>
              <a:rPr lang="en-US" altLang="zh-CN" sz="1800" dirty="0" smtClean="0"/>
              <a:t>in Modified MU-RTS;</a:t>
            </a:r>
          </a:p>
          <a:p>
            <a:pPr algn="just"/>
            <a:r>
              <a:rPr lang="en-US" altLang="zh-CN" sz="1800" dirty="0" smtClean="0"/>
              <a:t>MU-RTS is allowed to transmitted on preamble puncture mode, similar rule should applied for modified MU-RTS. </a:t>
            </a:r>
            <a:r>
              <a:rPr lang="en-US" altLang="zh-CN" sz="1800" dirty="0"/>
              <a:t>There are a lot of reserved bits in Common Info </a:t>
            </a:r>
            <a:r>
              <a:rPr lang="en-US" altLang="zh-CN" sz="1800" dirty="0" smtClean="0"/>
              <a:t>field. Some of reserved bits (e.g</a:t>
            </a:r>
            <a:r>
              <a:rPr lang="en-US" altLang="zh-CN" sz="1800" dirty="0"/>
              <a:t>. </a:t>
            </a:r>
            <a:r>
              <a:rPr lang="en-US" altLang="zh-CN" sz="1800" dirty="0" smtClean="0"/>
              <a:t>B20-B35) can be used to indicate the preamble </a:t>
            </a:r>
            <a:r>
              <a:rPr lang="en-US" altLang="zh-CN" sz="1800" dirty="0"/>
              <a:t>puncture </a:t>
            </a:r>
            <a:r>
              <a:rPr lang="en-US" altLang="zh-CN" sz="1800" dirty="0" smtClean="0"/>
              <a:t>BW mode for modified MU-RTS.</a:t>
            </a:r>
            <a:endParaRPr lang="en-US" altLang="zh-CN" sz="1400" dirty="0" smtClean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for Modified MU-RTS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9506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When the Trigger Type field is set to 3 (MU-RTS), and no User Info field present, it is a modified MU-RTS.</a:t>
            </a:r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Format of Modified MU-RTS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  <p:pic>
        <p:nvPicPr>
          <p:cNvPr id="7" name="Picture 2" descr="C:\Users\l00387934\AppData\Roaming\eSpace_Desktop\UserData\l00387934\imagefiles\FAFEAAF4-92A4-448E-81E3-65A42A15971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280" y="2561732"/>
            <a:ext cx="6296025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00387934\AppData\Roaming\eSpace_Desktop\UserData\l00387934\imagefiles\BE62C966-8655-4801-84FA-5F4C5E30AAA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75690"/>
            <a:ext cx="4028010" cy="238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/>
        </p:nvSpPr>
        <p:spPr bwMode="auto">
          <a:xfrm>
            <a:off x="3420411" y="3962400"/>
            <a:ext cx="381000" cy="457200"/>
          </a:xfrm>
          <a:prstGeom prst="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5070038" y="3962400"/>
            <a:ext cx="1701171" cy="457200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4740525" y="4817076"/>
            <a:ext cx="1956486" cy="516924"/>
          </a:xfrm>
          <a:prstGeom prst="rect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352190" y="5731476"/>
            <a:ext cx="523023" cy="532974"/>
          </a:xfrm>
          <a:prstGeom prst="rect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 flipH="1">
            <a:off x="3063698" y="3066558"/>
            <a:ext cx="1051102" cy="8958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>
            <a:off x="4995220" y="3060379"/>
            <a:ext cx="1775989" cy="9020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4995219" y="2625553"/>
            <a:ext cx="1024581" cy="41358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4995219" y="2646567"/>
            <a:ext cx="1024581" cy="407633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矩形 25"/>
          <p:cNvSpPr/>
          <p:nvPr/>
        </p:nvSpPr>
        <p:spPr bwMode="auto">
          <a:xfrm>
            <a:off x="3063698" y="4822141"/>
            <a:ext cx="1668375" cy="516924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46490" y="3496973"/>
            <a:ext cx="16769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Target STA’s MAC </a:t>
            </a:r>
            <a:r>
              <a:rPr lang="en-US" altLang="zh-CN" dirty="0" err="1" smtClean="0"/>
              <a:t>addr</a:t>
            </a:r>
            <a:endParaRPr lang="zh-CN" altLang="en-US" dirty="0"/>
          </a:p>
        </p:txBody>
      </p:sp>
      <p:cxnSp>
        <p:nvCxnSpPr>
          <p:cNvPr id="28" name="直接连接符 27"/>
          <p:cNvCxnSpPr/>
          <p:nvPr/>
        </p:nvCxnSpPr>
        <p:spPr bwMode="auto">
          <a:xfrm flipV="1">
            <a:off x="2064950" y="3066558"/>
            <a:ext cx="1059250" cy="444831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文本框 30"/>
          <p:cNvSpPr txBox="1"/>
          <p:nvPr/>
        </p:nvSpPr>
        <p:spPr>
          <a:xfrm>
            <a:off x="1396835" y="4531735"/>
            <a:ext cx="15945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Time period allocated to tarter STA. Starting from the ending of modified MU-RTS</a:t>
            </a:r>
            <a:endParaRPr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7201083" y="4262735"/>
            <a:ext cx="1677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Preamble puncture BW mode indication</a:t>
            </a:r>
            <a:endParaRPr lang="zh-CN" altLang="en-US" dirty="0"/>
          </a:p>
        </p:txBody>
      </p:sp>
      <p:cxnSp>
        <p:nvCxnSpPr>
          <p:cNvPr id="33" name="直接连接符 32"/>
          <p:cNvCxnSpPr/>
          <p:nvPr/>
        </p:nvCxnSpPr>
        <p:spPr bwMode="auto">
          <a:xfrm flipV="1">
            <a:off x="2743200" y="4302667"/>
            <a:ext cx="685236" cy="28043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 flipV="1">
            <a:off x="4714462" y="4475142"/>
            <a:ext cx="2524538" cy="33441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直接连接符 37"/>
          <p:cNvCxnSpPr/>
          <p:nvPr/>
        </p:nvCxnSpPr>
        <p:spPr bwMode="auto">
          <a:xfrm>
            <a:off x="6771209" y="4250154"/>
            <a:ext cx="457028" cy="22396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文本框 39"/>
          <p:cNvSpPr txBox="1"/>
          <p:nvPr/>
        </p:nvSpPr>
        <p:spPr>
          <a:xfrm>
            <a:off x="7091708" y="5132018"/>
            <a:ext cx="777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Reserved</a:t>
            </a:r>
            <a:endParaRPr lang="zh-CN" altLang="en-US" dirty="0"/>
          </a:p>
        </p:txBody>
      </p:sp>
      <p:cxnSp>
        <p:nvCxnSpPr>
          <p:cNvPr id="41" name="直接连接符 40"/>
          <p:cNvCxnSpPr>
            <a:endCxn id="40" idx="1"/>
          </p:cNvCxnSpPr>
          <p:nvPr/>
        </p:nvCxnSpPr>
        <p:spPr bwMode="auto">
          <a:xfrm>
            <a:off x="6705463" y="5140546"/>
            <a:ext cx="386245" cy="12997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V="1">
            <a:off x="4858633" y="5791200"/>
            <a:ext cx="452288" cy="31953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直接连接符 44"/>
          <p:cNvCxnSpPr/>
          <p:nvPr/>
        </p:nvCxnSpPr>
        <p:spPr bwMode="auto">
          <a:xfrm>
            <a:off x="4858633" y="5791171"/>
            <a:ext cx="452288" cy="319566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直接连接符 47"/>
          <p:cNvCxnSpPr/>
          <p:nvPr/>
        </p:nvCxnSpPr>
        <p:spPr bwMode="auto">
          <a:xfrm flipV="1">
            <a:off x="2443480" y="4109936"/>
            <a:ext cx="559060" cy="5749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文本框 49"/>
          <p:cNvSpPr txBox="1"/>
          <p:nvPr/>
        </p:nvSpPr>
        <p:spPr>
          <a:xfrm>
            <a:off x="1136136" y="4028934"/>
            <a:ext cx="1425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Set to 3 (MU-RTS)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70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800" dirty="0" smtClean="0"/>
              <a:t>The frame format of Modified MU-RTS is proposed</a:t>
            </a:r>
          </a:p>
          <a:p>
            <a:pPr lvl="1" algn="just"/>
            <a:r>
              <a:rPr lang="en-US" altLang="zh-CN" sz="1400" dirty="0" smtClean="0"/>
              <a:t>When </a:t>
            </a:r>
            <a:r>
              <a:rPr lang="en-US" altLang="zh-CN" sz="1400" dirty="0"/>
              <a:t>the Trigger Type field </a:t>
            </a:r>
            <a:r>
              <a:rPr lang="en-US" altLang="zh-CN" sz="1400" dirty="0" smtClean="0"/>
              <a:t>is set </a:t>
            </a:r>
            <a:r>
              <a:rPr lang="en-US" altLang="zh-CN" sz="1400" dirty="0"/>
              <a:t>to 3 (MU-RTS), and no User Info field present, it is a modified </a:t>
            </a:r>
            <a:r>
              <a:rPr lang="en-US" altLang="zh-CN" sz="1400" dirty="0" smtClean="0"/>
              <a:t>MU-RTS;</a:t>
            </a:r>
          </a:p>
          <a:p>
            <a:pPr lvl="1" algn="just"/>
            <a:r>
              <a:rPr lang="en-US" altLang="zh-CN" sz="1400" dirty="0"/>
              <a:t>UL Length subfield is used to indicate the allocated time period for target STA;</a:t>
            </a:r>
          </a:p>
          <a:p>
            <a:pPr lvl="1" algn="just"/>
            <a:r>
              <a:rPr lang="en-US" altLang="zh-CN" sz="1400" dirty="0" smtClean="0"/>
              <a:t>Some reserved bits (e.g. B20-B35) </a:t>
            </a:r>
            <a:r>
              <a:rPr lang="en-US" altLang="zh-CN" sz="1400" dirty="0"/>
              <a:t>in Common Info field is used to indicate the preamble puncture BW mode of Modified MU-RTS</a:t>
            </a:r>
          </a:p>
          <a:p>
            <a:pPr lvl="1" algn="just"/>
            <a:endParaRPr lang="en-US" altLang="zh-CN" sz="1600" dirty="0"/>
          </a:p>
          <a:p>
            <a:pPr lvl="1" algn="just"/>
            <a:endParaRPr lang="en-US" sz="18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add following into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spec in next revision?</a:t>
            </a:r>
          </a:p>
          <a:p>
            <a:pPr lvl="1"/>
            <a:r>
              <a:rPr lang="en-US" altLang="zh-CN" sz="1600" dirty="0"/>
              <a:t>When the Trigger Type </a:t>
            </a:r>
            <a:r>
              <a:rPr lang="en-US" altLang="zh-CN" sz="1600" dirty="0" smtClean="0"/>
              <a:t>field of a Trigger frame </a:t>
            </a:r>
            <a:r>
              <a:rPr lang="en-US" altLang="zh-CN" sz="1600" dirty="0"/>
              <a:t>is set to 3 (MU-RTS), and no User Info field present, </a:t>
            </a:r>
            <a:r>
              <a:rPr lang="en-US" altLang="zh-CN" sz="1600" dirty="0" smtClean="0"/>
              <a:t>this Trigger frame </a:t>
            </a:r>
            <a:r>
              <a:rPr lang="en-US" altLang="zh-CN" sz="1600" dirty="0"/>
              <a:t>is a modified </a:t>
            </a:r>
            <a:r>
              <a:rPr lang="en-US" altLang="zh-CN" sz="1600" dirty="0" smtClean="0"/>
              <a:t>MU-RTS Trigger frame.</a:t>
            </a:r>
            <a:endParaRPr lang="en-US" altLang="ko-KR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add following into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spec in next revision?</a:t>
            </a:r>
          </a:p>
          <a:p>
            <a:pPr lvl="1"/>
            <a:r>
              <a:rPr lang="en-US" altLang="zh-CN" sz="1600" dirty="0"/>
              <a:t>UL Length subfield </a:t>
            </a:r>
            <a:r>
              <a:rPr lang="en-US" altLang="zh-CN" sz="1600" dirty="0" smtClean="0"/>
              <a:t>in Modified MU-RTS Trigger frame is </a:t>
            </a:r>
            <a:r>
              <a:rPr lang="en-US" altLang="zh-CN" sz="1600" dirty="0"/>
              <a:t>used to indicate the allocated time period for target STA</a:t>
            </a:r>
            <a:r>
              <a:rPr lang="en-US" altLang="zh-CN" sz="1600" dirty="0" smtClean="0"/>
              <a:t>.</a:t>
            </a:r>
            <a:endParaRPr lang="en-US" altLang="ko-KR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1105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add following into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spec in next revision?</a:t>
            </a:r>
          </a:p>
          <a:p>
            <a:pPr lvl="1" algn="just"/>
            <a:r>
              <a:rPr lang="en-US" altLang="zh-CN" sz="1600" dirty="0"/>
              <a:t>B20-B35 in Common Info field </a:t>
            </a:r>
            <a:r>
              <a:rPr lang="en-US" altLang="zh-CN" sz="1600" dirty="0" smtClean="0"/>
              <a:t>of Modified MU-RTS Trigger frame is </a:t>
            </a:r>
            <a:r>
              <a:rPr lang="en-US" altLang="zh-CN" sz="1600" dirty="0"/>
              <a:t>used to indicate the preamble puncture </a:t>
            </a:r>
            <a:r>
              <a:rPr lang="en-US" altLang="zh-CN" sz="1600" dirty="0" smtClean="0"/>
              <a:t>status </a:t>
            </a:r>
            <a:r>
              <a:rPr lang="en-US" altLang="zh-CN" sz="1600" dirty="0"/>
              <a:t>of </a:t>
            </a:r>
            <a:r>
              <a:rPr lang="en-US" altLang="zh-CN" sz="1600" dirty="0" err="1" smtClean="0"/>
              <a:t>subchannels</a:t>
            </a:r>
            <a:r>
              <a:rPr lang="en-US" altLang="zh-CN" sz="1600" dirty="0" smtClean="0"/>
              <a:t> that used to transmit this Modified MU-RTS Trigger frame.</a:t>
            </a:r>
            <a:endParaRPr lang="en-US" altLang="zh-CN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9255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100121</TotalTime>
  <Words>814</Words>
  <Application>Microsoft Office PowerPoint</Application>
  <PresentationFormat>全屏显示(4:3)</PresentationFormat>
  <Paragraphs>120</Paragraphs>
  <Slides>10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Qualcomm Office Regular</vt:lpstr>
      <vt:lpstr>Qualcomm Regular</vt:lpstr>
      <vt:lpstr>Arial</vt:lpstr>
      <vt:lpstr>Times New Roman</vt:lpstr>
      <vt:lpstr>802-11-Submission</vt:lpstr>
      <vt:lpstr>Frame Format of Modified MU-RTS for SU PPDU</vt:lpstr>
      <vt:lpstr>Background</vt:lpstr>
      <vt:lpstr>Frame Format of MU-RTS</vt:lpstr>
      <vt:lpstr>Discussion for Modified MU-RTS</vt:lpstr>
      <vt:lpstr>Frame Format of Modified MU-RTS</vt:lpstr>
      <vt:lpstr>Summary</vt:lpstr>
      <vt:lpstr>Straw Poll 1</vt:lpstr>
      <vt:lpstr>Straw Poll 2</vt:lpstr>
      <vt:lpstr>Straw Poll 3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2057</cp:revision>
  <cp:lastPrinted>1998-02-10T13:28:06Z</cp:lastPrinted>
  <dcterms:created xsi:type="dcterms:W3CDTF">2004-12-02T14:01:45Z</dcterms:created>
  <dcterms:modified xsi:type="dcterms:W3CDTF">2021-01-11T03:10:45Z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(3)g0+iEtCOXHpT/PPTLEmYdSBPMrdIRqpYQXfd4jcoOTXBmZfrtE2Zpu6VhzLhJclOWZ0V412M
V9G+JGuzNy4O3w1hZJ4RJkeiIVCNIBD0Mx/8byjIEmGMvbVTgqUVmL77iW3u2An8CrOneuCS
Ksycqtgqm9nCr9/L8mXPCJjKMT4TzfX9u1+FJvOJXbvrMV2frnmfpxFzuYRIqjf6CcwPSfc/
BqBWEGnH3p0BVbS2gg</vt:lpwstr>
  </property>
  <property fmtid="{D5CDD505-2E9C-101B-9397-08002B2CF9AE}" pid="4" name="_2015_ms_pID_7253431">
    <vt:lpwstr>G0hQNZfJz+k16wsGADpNafJwNOE1GVY3G8MbEe6NWV/zXGBH0kJSaG
3k8JVd5tZBdgkofVX52vyVcwnA7wNhpCBrAnq3Ra+Ju/X/qY1jThwdZwgWcfZYNd3QdDDv7L
gOqCfTxvVVpDH5y6uwfnnl0gAhJudogNPWdmr9q5wGGIZDhMxHGXGeMLGtbcJZ1kIXg/hK1B
8a/HWtwdaK8tZdw7yKuazh+ZChpvKLiETujX</vt:lpwstr>
  </property>
  <property fmtid="{D5CDD505-2E9C-101B-9397-08002B2CF9AE}" pid="5" name="_2015_ms_pID_7253432">
    <vt:lpwstr>UiywJJMUR9644Rwjdx7Kz0M=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1609805010</vt:lpwstr>
  </property>
</Properties>
</file>