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603" r:id="rId3"/>
    <p:sldId id="352" r:id="rId4"/>
    <p:sldId id="605" r:id="rId5"/>
    <p:sldId id="602" r:id="rId6"/>
    <p:sldId id="31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>
      <p:cViewPr varScale="1">
        <p:scale>
          <a:sx n="110" d="100"/>
          <a:sy n="110" d="100"/>
        </p:scale>
        <p:origin x="148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0057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Special User Info field of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2021-01-</a:t>
            </a:r>
            <a:r>
              <a:rPr lang="en-US" altLang="zh-CN" sz="2000" b="0" dirty="0">
                <a:cs typeface="Arial" panose="020B0604020202020204" pitchFamily="34" charset="0"/>
              </a:rPr>
              <a:t>11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65144"/>
              </p:ext>
            </p:extLst>
          </p:nvPr>
        </p:nvGraphicFramePr>
        <p:xfrm>
          <a:off x="685800" y="2880360"/>
          <a:ext cx="7858124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76579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Special User Info Field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90525" y="16002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dirty="0"/>
              <a:t>The Special User Info field has been introduced into enhanced Trigger frame [1].</a:t>
            </a:r>
          </a:p>
          <a:p>
            <a:pPr marL="339725" indent="-339725" algn="just">
              <a:buFont typeface="Wingdings" panose="05000000000000000000" pitchFamily="2" charset="2"/>
              <a:buChar char="q"/>
            </a:pPr>
            <a:endParaRPr lang="en-SG" sz="1800" kern="0" dirty="0">
              <a:cs typeface="Arial" panose="020B0604020202020204" pitchFamily="34" charset="0"/>
            </a:endParaRPr>
          </a:p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kern="0" dirty="0">
                <a:cs typeface="Arial" panose="020B0604020202020204" pitchFamily="34" charset="0"/>
              </a:rPr>
              <a:t>The Special User Info field has two main usages:</a:t>
            </a:r>
            <a:endParaRPr lang="en-US" sz="1800" kern="0" dirty="0">
              <a:cs typeface="Arial" panose="020B0604020202020204" pitchFamily="34" charset="0"/>
            </a:endParaRP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 carries the non-derived subfields of the U-SIG in the EHT TB PPDU to be solicited: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PHY Version ID (3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PPDU Bandwidth Extension (2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1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2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U-SIG Reserved (12 bits)</a:t>
            </a: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Its presence in a Trigger frame indicates the format of user info fields addressed to EHT STAs in R1.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If the Special User Info field is not present in the Trigger frame, then the User Info field is the HE format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In R1, if the Special User Info field is present in the Trigger frame, the User Info field is the EHT Format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609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457200" y="1460864"/>
            <a:ext cx="8229600" cy="4330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For MU-RTS Trigger frame, since CTS frames to be solicited are transmitted in non-HT PPDU or non-HT DUP PPDU, U-SIG subfields except the PPDU Bandwidth Extension subfield carried in the Special User Info field shall be reserved.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  <a:p>
            <a:pPr marL="342900" lvl="2" indent="-342900">
              <a:buFont typeface="Wingdings" panose="05000000000000000000" pitchFamily="2" charset="2"/>
              <a:buChar char="q"/>
            </a:pPr>
            <a:r>
              <a:rPr lang="en-US" altLang="zh-CN" sz="1800" kern="0" dirty="0">
                <a:cs typeface="Arial" panose="020B0604020202020204" pitchFamily="34" charset="0"/>
              </a:rPr>
              <a:t>1-bit HE/EHT indication suggested in [2] can be used to indicate the format of user info fields addressed to EHT STAs in R1.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It seems that the Special User Info field is no longer required for the MU-RTS Trigger frame if </a:t>
            </a:r>
            <a:r>
              <a:rPr lang="en-US" altLang="zh-CN" sz="1800" kern="0" dirty="0">
                <a:cs typeface="Arial" panose="020B0604020202020204" pitchFamily="34" charset="0"/>
              </a:rPr>
              <a:t>2-bit PPDU Bandwidth Extension subfield in the Special User Info field is moved to the common info field.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altLang="zh-CN" b="1" u="sng" kern="0" dirty="0">
                <a:cs typeface="Arial" panose="020B0604020202020204" pitchFamily="34" charset="0"/>
              </a:rPr>
              <a:t>Note</a:t>
            </a:r>
            <a:r>
              <a:rPr lang="en-US" altLang="zh-CN" kern="0" dirty="0">
                <a:cs typeface="Arial" panose="020B0604020202020204" pitchFamily="34" charset="0"/>
              </a:rPr>
              <a:t>: PPDU Bandwidth Extension subfield actually is not a non-derived U-SIG subfield since the BW subfield in U-SIG field needs to be derived from the UL BW subfield and PPDU Bandwidth Extension subfield in the Trigger frame.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CN" sz="18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5800" y="1643278"/>
            <a:ext cx="7772400" cy="22429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lvl="1">
              <a:buFont typeface="Wingdings" panose="05000000000000000000" pitchFamily="2" charset="2"/>
              <a:buChar char="q"/>
            </a:pPr>
            <a:r>
              <a:rPr lang="en-US" altLang="zh-CN" kern="0" dirty="0">
                <a:cs typeface="Arial" panose="020B0604020202020204" pitchFamily="34" charset="0"/>
              </a:rPr>
              <a:t>In order to minimize overhead of enhanced MU-RTS Trigger frame, we propose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2-bit PPDU Bandwidth Extension subfield in the Special User Info field is moved to the common info field (e.g. using 2 bits of the UL HE-SIG-A2 Reserved subfield).</a:t>
            </a:r>
          </a:p>
        </p:txBody>
      </p:sp>
    </p:spTree>
    <p:extLst>
      <p:ext uri="{BB962C8B-B14F-4D97-AF65-F5344CB8AC3E}">
        <p14:creationId xmlns:p14="http://schemas.microsoft.com/office/powerpoint/2010/main" val="267409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the 2-bit PPDU Bandwidth Extension subfield in the Special User Info field of Trigger frame is moved to the common info field which uses 2 bits of the UL HE-SIG-A2 Reserved subfield? </a:t>
            </a:r>
          </a:p>
        </p:txBody>
      </p:sp>
    </p:spTree>
    <p:extLst>
      <p:ext uri="{BB962C8B-B14F-4D97-AF65-F5344CB8AC3E}">
        <p14:creationId xmlns:p14="http://schemas.microsoft.com/office/powerpoint/2010/main" val="262755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1295401"/>
          </a:xfrm>
        </p:spPr>
        <p:txBody>
          <a:bodyPr>
            <a:noAutofit/>
          </a:bodyPr>
          <a:lstStyle/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11-20-1935-07-00be-compendium-of-straw-polls-and-potential-changes-to-the-specification-framework-document-part-2</a:t>
            </a:r>
          </a:p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808</a:t>
            </a: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-0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-00be-</a:t>
            </a:r>
            <a:r>
              <a:rPr lang="en-SG" sz="2000" b="0" dirty="0">
                <a:latin typeface="Arial" panose="020B0604020202020204" pitchFamily="34" charset="0"/>
                <a:cs typeface="Arial" panose="020B0604020202020204" pitchFamily="34" charset="0"/>
              </a:rPr>
              <a:t>backward-compatible-EHT-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trigger-frame-follow-up</a:t>
            </a: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45273</TotalTime>
  <Words>480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802-11-Submission</vt:lpstr>
      <vt:lpstr>Discussion on Special User Info field of Trigger Frame</vt:lpstr>
      <vt:lpstr>Special User Info Field</vt:lpstr>
      <vt:lpstr>Discussion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3063</cp:revision>
  <cp:lastPrinted>2014-11-04T15:04:57Z</cp:lastPrinted>
  <dcterms:created xsi:type="dcterms:W3CDTF">2007-04-17T18:10:23Z</dcterms:created>
  <dcterms:modified xsi:type="dcterms:W3CDTF">2021-01-13T08:27:20Z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