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5"/>
  </p:notesMasterIdLst>
  <p:handoutMasterIdLst>
    <p:handoutMasterId r:id="rId66"/>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496" r:id="rId16"/>
    <p:sldId id="563" r:id="rId17"/>
    <p:sldId id="417" r:id="rId18"/>
    <p:sldId id="415" r:id="rId19"/>
    <p:sldId id="369" r:id="rId20"/>
    <p:sldId id="365" r:id="rId21"/>
    <p:sldId id="366" r:id="rId22"/>
    <p:sldId id="367" r:id="rId23"/>
    <p:sldId id="405" r:id="rId24"/>
    <p:sldId id="376" r:id="rId25"/>
    <p:sldId id="373" r:id="rId26"/>
    <p:sldId id="418" r:id="rId27"/>
    <p:sldId id="419" r:id="rId28"/>
    <p:sldId id="371" r:id="rId29"/>
    <p:sldId id="288" r:id="rId30"/>
    <p:sldId id="285" r:id="rId31"/>
    <p:sldId id="286" r:id="rId32"/>
    <p:sldId id="284" r:id="rId33"/>
    <p:sldId id="566" r:id="rId34"/>
    <p:sldId id="283" r:id="rId35"/>
    <p:sldId id="567" r:id="rId36"/>
    <p:sldId id="430" r:id="rId37"/>
    <p:sldId id="287" r:id="rId38"/>
    <p:sldId id="565" r:id="rId39"/>
    <p:sldId id="289" r:id="rId40"/>
    <p:sldId id="572" r:id="rId41"/>
    <p:sldId id="569" r:id="rId42"/>
    <p:sldId id="568" r:id="rId43"/>
    <p:sldId id="324" r:id="rId44"/>
    <p:sldId id="570" r:id="rId45"/>
    <p:sldId id="323" r:id="rId46"/>
    <p:sldId id="280" r:id="rId47"/>
    <p:sldId id="340" r:id="rId48"/>
    <p:sldId id="346" r:id="rId49"/>
    <p:sldId id="347" r:id="rId50"/>
    <p:sldId id="348" r:id="rId51"/>
    <p:sldId id="349" r:id="rId52"/>
    <p:sldId id="350" r:id="rId53"/>
    <p:sldId id="351" r:id="rId54"/>
    <p:sldId id="290" r:id="rId55"/>
    <p:sldId id="438" r:id="rId56"/>
    <p:sldId id="372" r:id="rId57"/>
    <p:sldId id="341" r:id="rId58"/>
    <p:sldId id="326" r:id="rId59"/>
    <p:sldId id="423" r:id="rId60"/>
    <p:sldId id="377" r:id="rId61"/>
    <p:sldId id="306" r:id="rId62"/>
    <p:sldId id="307" r:id="rId63"/>
    <p:sldId id="281" r:id="rId6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88" d="100"/>
          <a:sy n="88" d="100"/>
        </p:scale>
        <p:origin x="108" y="15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2021</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2021</a:t>
            </a:r>
            <a:endParaRPr lang="en-US" dirty="0"/>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16</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17</a:t>
            </a:fld>
            <a:endParaRPr lang="en-US" alt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July 2021</a:t>
            </a:r>
            <a:endParaRPr lang="en-GB" altLang="en-US"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19</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24</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24</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32</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33</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33</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36</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36</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40</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40</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43</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43</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44</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44</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45</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45</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46</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46</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47</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47</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48</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48</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49</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49</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50</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50</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51</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51</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52</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52</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53</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53</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54</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54</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55</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55</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56</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57</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57</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60</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60</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61</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61</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62</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62</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63</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63</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802.11-21/0008r5</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2021</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a:t>July 2021</a:t>
            </a:r>
            <a:endParaRPr lang="en-US" dirty="0"/>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a:t>July 2021</a:t>
            </a:r>
            <a:endParaRPr lang="en-US" dirty="0"/>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July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July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802.11-21/0008r5</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vent.me/D5LYL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eee802.org/11/Meetings/Meeting_Plan.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2021-07-12</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Personal Area Networks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12</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b="1" smtClean="0"/>
              <a:pPr>
                <a:defRPr/>
              </a:pPr>
              <a:t>15</a:t>
            </a:fld>
            <a:endParaRPr lang="en-US" b="1"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a:t>July 2021</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16</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16</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a:t>July 2021</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7926264" y="4271540"/>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6192430" y="2720703"/>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7929212" y="287054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4978298" y="1276014"/>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599806"/>
            <a:ext cx="916412" cy="49676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4974749" y="4946644"/>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17</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a:t>July 2021</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18</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a:t>July 2021</a:t>
            </a:r>
            <a:endParaRPr lang="en-US" dirty="0"/>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19</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July 12</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20</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21</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22</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a:t>July 2021</a:t>
            </a:r>
            <a:endParaRPr lang="en-US" dirty="0"/>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23</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24</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25</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26</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27</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July 802 electronic plenary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r>
              <a:rPr lang="en-US" altLang="en-US" b="0" dirty="0"/>
              <a:t>This meeting is part of the July 802 plenary session</a:t>
            </a:r>
          </a:p>
          <a:p>
            <a:endParaRPr lang="en-US" altLang="en-US" b="0" dirty="0"/>
          </a:p>
          <a:p>
            <a:r>
              <a:rPr lang="en-US" altLang="en-US" b="0" dirty="0"/>
              <a:t>You must pay the registration fee in order to attend</a:t>
            </a:r>
          </a:p>
          <a:p>
            <a:endParaRPr lang="en-US" altLang="en-US" b="0" dirty="0"/>
          </a:p>
          <a:p>
            <a:r>
              <a:rPr lang="en-US" altLang="en-US" b="0" dirty="0"/>
              <a:t>If you have not already done so, you can register </a:t>
            </a:r>
            <a:r>
              <a:rPr lang="en-US" altLang="en-US" b="0" dirty="0">
                <a:hlinkClick r:id="rId3"/>
              </a:rPr>
              <a:t>here</a:t>
            </a:r>
            <a:r>
              <a:rPr lang="en-US" altLang="en-US" b="0" dirty="0"/>
              <a:t> or follow the registration link for this session here </a:t>
            </a:r>
            <a:r>
              <a:rPr lang="en-US" altLang="en-US" b="0" dirty="0">
                <a:hlinkClick r:id="rId4"/>
              </a:rPr>
              <a:t>https://www.ieee802.org/11/Meetings/Meeting_Plan.html</a:t>
            </a:r>
            <a:r>
              <a:rPr lang="en-US" altLang="en-US" b="0" dirty="0"/>
              <a:t> </a:t>
            </a:r>
          </a:p>
          <a:p>
            <a:endParaRPr lang="en-US" altLang="en-US" b="0" dirty="0"/>
          </a:p>
          <a:p>
            <a:r>
              <a:rPr lang="en-US" altLang="en-US" b="0" dirty="0"/>
              <a:t>If you do not intend to register for this session you must leave this meeting and, if you have logged attendance (using the IMAT attendance tool),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a:t>July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a:t>July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36</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40</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a:t>July 2021</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43</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44</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a:t>July 2021</a:t>
            </a:r>
            <a:endParaRPr lang="en-US" dirty="0"/>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45</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an </a:t>
            </a:r>
            <a:r>
              <a:rPr lang="en-GB" altLang="en-US" sz="2000" dirty="0">
                <a:solidFill>
                  <a:srgbClr val="FF0000"/>
                </a:solidFill>
              </a:rPr>
              <a:t>IEEE-SA</a:t>
            </a:r>
            <a:r>
              <a:rPr lang="en-GB" altLang="en-US" sz="2000" dirty="0"/>
              <a:t>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46</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47</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48</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49</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50</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51</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52</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53</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a:t>July 2021</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54</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55</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a:t>July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335360" y="1907704"/>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1800" u="sng" kern="0" dirty="0">
                <a:solidFill>
                  <a:srgbClr val="FF0000"/>
                </a:solidFill>
              </a:rPr>
              <a:t>Attendance at electronic interim meetings does not currently count for attendance credit, but does count towards reflector and member </a:t>
            </a:r>
            <a:r>
              <a:rPr lang="en-US" altLang="en-US" sz="1800" u="sng" kern="0">
                <a:solidFill>
                  <a:srgbClr val="FF0000"/>
                </a:solidFill>
              </a:rPr>
              <a:t>area access.</a:t>
            </a:r>
            <a:endParaRPr lang="en-GB" altLang="en-US" sz="1800" u="sng" kern="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56</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57</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60</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61</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62</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63</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a:t>July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xmlns:lc="http://schemas.openxmlformats.org/drawingml/2006/lockedCanvas">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2021</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7522</Words>
  <Application>Microsoft Office PowerPoint</Application>
  <PresentationFormat>Widescreen</PresentationFormat>
  <Paragraphs>1145</Paragraphs>
  <Slides>63</Slides>
  <Notes>51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4"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IEEE 802.11 New Members Introduction</vt:lpstr>
      <vt:lpstr>PowerPoint Presentation</vt:lpstr>
      <vt:lpstr>Registration for the July 802 electronic plenary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344</cp:revision>
  <cp:lastPrinted>2020-01-13T01:47:50Z</cp:lastPrinted>
  <dcterms:created xsi:type="dcterms:W3CDTF">2014-04-14T10:59:07Z</dcterms:created>
  <dcterms:modified xsi:type="dcterms:W3CDTF">2021-07-12T08:32:27Z</dcterms:modified>
  <cp:category>Report</cp:category>
</cp:coreProperties>
</file>