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9" r:id="rId3"/>
    <p:sldId id="286" r:id="rId4"/>
    <p:sldId id="287" r:id="rId5"/>
    <p:sldId id="288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85" d="100"/>
          <a:sy n="85" d="100"/>
        </p:scale>
        <p:origin x="192" y="9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802.11-21/0007r61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December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802.11-21/0007r61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802.11-21/0007r61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December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802.11-21/0007r61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December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802.11-21/0007r61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December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802.11-21/0007r61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December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802.11-21/0007r61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December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802.11-21/0007r61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2021-12-24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Document" r:id="rId4" imgW="10459112" imgH="2525312" progId="Word.Document.8">
                  <p:embed/>
                </p:oleObj>
              </mc:Choice>
              <mc:Fallback>
                <p:oleObj name="Document" r:id="rId4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32414B-E04D-4397-BA96-5B0C82847887}"/>
              </a:ext>
            </a:extLst>
          </p:cNvPr>
          <p:cNvSpPr txBox="1"/>
          <p:nvPr/>
        </p:nvSpPr>
        <p:spPr>
          <a:xfrm>
            <a:off x="979996" y="5149662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January 2022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December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8487973"/>
              </p:ext>
            </p:extLst>
          </p:nvPr>
        </p:nvGraphicFramePr>
        <p:xfrm>
          <a:off x="914401" y="1219200"/>
          <a:ext cx="10361085" cy="126633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17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6, 13</a:t>
                      </a:r>
                      <a:endParaRPr lang="en-GB" sz="16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2091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December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3818178"/>
              </p:ext>
            </p:extLst>
          </p:nvPr>
        </p:nvGraphicFramePr>
        <p:xfrm>
          <a:off x="965199" y="1154723"/>
          <a:ext cx="10361085" cy="238576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sngStrike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sng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December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4286862"/>
              </p:ext>
            </p:extLst>
          </p:nvPr>
        </p:nvGraphicFramePr>
        <p:xfrm>
          <a:off x="965200" y="1152010"/>
          <a:ext cx="10361083" cy="2170998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6, 13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January 4*, 11*, 18*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416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January 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January 11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6, 13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December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3005795"/>
              </p:ext>
            </p:extLst>
          </p:nvPr>
        </p:nvGraphicFramePr>
        <p:xfrm>
          <a:off x="965199" y="1219200"/>
          <a:ext cx="10361085" cy="2935976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4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90195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5*, 12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5304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January 4, 11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January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5304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January 11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January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38696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January 31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January  7,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397</Words>
  <Application>Microsoft Office PowerPoint</Application>
  <PresentationFormat>Widescreen</PresentationFormat>
  <Paragraphs>138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1268</cp:revision>
  <cp:lastPrinted>1601-01-01T00:00:00Z</cp:lastPrinted>
  <dcterms:created xsi:type="dcterms:W3CDTF">2018-05-10T16:45:22Z</dcterms:created>
  <dcterms:modified xsi:type="dcterms:W3CDTF">2021-12-24T10:39:52Z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