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89" r:id="rId3"/>
    <p:sldId id="286" r:id="rId4"/>
    <p:sldId id="287" r:id="rId5"/>
    <p:sldId id="288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199" autoAdjust="0"/>
    <p:restoredTop sz="94453" autoAdjust="0"/>
  </p:normalViewPr>
  <p:slideViewPr>
    <p:cSldViewPr>
      <p:cViewPr varScale="1">
        <p:scale>
          <a:sx n="95" d="100"/>
          <a:sy n="95" d="100"/>
        </p:scale>
        <p:origin x="114" y="1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802.11-21/0007r59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December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802.11-21/0007r59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802.11-21/0007r59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December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802.11-21/0007r59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802.11-21/0007r59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2021-12-14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1" name="Document" r:id="rId4" imgW="10459112" imgH="2525312" progId="Word.Document.8">
                  <p:embed/>
                </p:oleObj>
              </mc:Choice>
              <mc:Fallback>
                <p:oleObj name="Document" r:id="rId4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232414B-E04D-4397-BA96-5B0C82847887}"/>
              </a:ext>
            </a:extLst>
          </p:cNvPr>
          <p:cNvSpPr txBox="1"/>
          <p:nvPr/>
        </p:nvSpPr>
        <p:spPr>
          <a:xfrm>
            <a:off x="979996" y="5149662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January 2022 interim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3320665"/>
              </p:ext>
            </p:extLst>
          </p:nvPr>
        </p:nvGraphicFramePr>
        <p:xfrm>
          <a:off x="914401" y="1219200"/>
          <a:ext cx="10361085" cy="126633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17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25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3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298223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noProof="0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3, 13</a:t>
                      </a:r>
                      <a:endParaRPr lang="en-GB" sz="1600" b="0" i="0" u="none" strike="noStrike" noProof="0" dirty="0">
                        <a:solidFill>
                          <a:schemeClr val="tx1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09:00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2091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3818178"/>
              </p:ext>
            </p:extLst>
          </p:nvPr>
        </p:nvGraphicFramePr>
        <p:xfrm>
          <a:off x="965199" y="1154723"/>
          <a:ext cx="10361085" cy="2385761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600" b="1" i="0" u="none" strike="sngStrike" dirty="0">
                        <a:solidFill>
                          <a:schemeClr val="tx1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sng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00FF00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7204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845075"/>
              </p:ext>
            </p:extLst>
          </p:nvPr>
        </p:nvGraphicFramePr>
        <p:xfrm>
          <a:off x="965200" y="1152010"/>
          <a:ext cx="10361083" cy="2607614"/>
        </p:xfrm>
        <a:graphic>
          <a:graphicData uri="http://schemas.openxmlformats.org/drawingml/2006/table">
            <a:tbl>
              <a:tblPr/>
              <a:tblGrid>
                <a:gridCol w="10587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40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144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16, January 6, 13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5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551465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January 12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January 13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11:00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14*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21*, January 4*, 11*, 18*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41613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December 17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21, January 4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92602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16, January 6, 13</a:t>
                      </a:r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44408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December 2021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697066"/>
              </p:ext>
            </p:extLst>
          </p:nvPr>
        </p:nvGraphicFramePr>
        <p:xfrm>
          <a:off x="965199" y="1219200"/>
          <a:ext cx="10361085" cy="2935976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445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20, January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8901956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December 15*, January 5*, 12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176756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December 21, January 4, 11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20, January 3, 10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1357617"/>
                  </a:ext>
                </a:extLst>
              </a:tr>
              <a:tr h="53041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January 11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16, January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180582"/>
                  </a:ext>
                </a:extLst>
              </a:tr>
              <a:tr h="386966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Thursday: December 16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52350133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December 20, January </a:t>
                      </a:r>
                      <a:r>
                        <a:rPr lang="en-US" sz="1600" b="0" i="0" u="none" strike="sngStrike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</a:rPr>
                        <a:t>10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, 31</a:t>
                      </a:r>
                    </a:p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January  7, </a:t>
                      </a: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highlight>
                          <a:srgbClr val="FF00FF"/>
                        </a:highlight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94301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452</Words>
  <Application>Microsoft Office PowerPoint</Application>
  <PresentationFormat>Widescreen</PresentationFormat>
  <Paragraphs>147</Paragraphs>
  <Slides>5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1261</cp:revision>
  <cp:lastPrinted>1601-01-01T00:00:00Z</cp:lastPrinted>
  <dcterms:created xsi:type="dcterms:W3CDTF">2018-05-10T16:45:22Z</dcterms:created>
  <dcterms:modified xsi:type="dcterms:W3CDTF">2021-12-14T12:35:24Z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