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289" r:id="rId3"/>
    <p:sldId id="286" r:id="rId4"/>
    <p:sldId id="287" r:id="rId5"/>
    <p:sldId id="288" r:id="rId6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199" autoAdjust="0"/>
    <p:restoredTop sz="94453" autoAdjust="0"/>
  </p:normalViewPr>
  <p:slideViewPr>
    <p:cSldViewPr>
      <p:cViewPr varScale="1">
        <p:scale>
          <a:sx n="105" d="100"/>
          <a:sy n="105" d="100"/>
        </p:scale>
        <p:origin x="132" y="10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1848" y="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802.11-21/0007r52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dirty="0"/>
              <a:t>October 2021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802.11-21/0007r52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October 2021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802.11-21/0007r52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October 2021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802.11-21/0007r52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October 2021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07653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802.11-21/0007r52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October 2021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1170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802.11-21/0007r52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October 2021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46668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802.11-21/0007r52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October 2021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48557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August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Stephen McCann, Self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August 2021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August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Self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August 2021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Self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August 2021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Self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August 2021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Self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August 2021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Self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August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Self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August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Self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October 2021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Stephen McCann, Self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802.11-21/0007r52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Teleconference Information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2021-10-28</a:t>
            </a:r>
          </a:p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October 2021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56244980"/>
              </p:ext>
            </p:extLst>
          </p:nvPr>
        </p:nvGraphicFramePr>
        <p:xfrm>
          <a:off x="992188" y="2403475"/>
          <a:ext cx="10233025" cy="2470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5" name="Document" r:id="rId4" imgW="10459112" imgH="2525312" progId="Word.Document.8">
                  <p:embed/>
                </p:oleObj>
              </mc:Choice>
              <mc:Fallback>
                <p:oleObj name="Document" r:id="rId4" imgW="10459112" imgH="2525312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2188" y="2403475"/>
                        <a:ext cx="10233025" cy="24701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CF442D5-B1E7-4F36-A439-D9B53083DD13}"/>
              </a:ext>
            </a:extLst>
          </p:cNvPr>
          <p:cNvSpPr txBox="1"/>
          <p:nvPr/>
        </p:nvSpPr>
        <p:spPr>
          <a:xfrm>
            <a:off x="979996" y="5149662"/>
            <a:ext cx="691938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Note: D</a:t>
            </a:r>
            <a:r>
              <a:rPr lang="en-GB" sz="2000" dirty="0">
                <a:solidFill>
                  <a:schemeClr val="tx1"/>
                </a:solidFill>
              </a:rPr>
              <a:t>ates in </a:t>
            </a:r>
            <a:r>
              <a:rPr lang="en-GB" sz="2000" b="1" dirty="0">
                <a:solidFill>
                  <a:schemeClr val="tx1"/>
                </a:solidFill>
              </a:rPr>
              <a:t>Bold</a:t>
            </a:r>
            <a:r>
              <a:rPr lang="en-GB" sz="2000" dirty="0">
                <a:solidFill>
                  <a:schemeClr val="tx1"/>
                </a:solidFill>
              </a:rPr>
              <a:t> are for the November 2021 interim meeting</a:t>
            </a:r>
            <a:endParaRPr lang="en-US" sz="2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October 2021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96263026"/>
              </p:ext>
            </p:extLst>
          </p:nvPr>
        </p:nvGraphicFramePr>
        <p:xfrm>
          <a:off x="929217" y="1219200"/>
          <a:ext cx="10361085" cy="2002930"/>
        </p:xfrm>
        <a:graphic>
          <a:graphicData uri="http://schemas.openxmlformats.org/drawingml/2006/table">
            <a:tbl>
              <a:tblPr/>
              <a:tblGrid>
                <a:gridCol w="11400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627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17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964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6804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2216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802.11 WG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November 8*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November 16*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2205779"/>
                  </a:ext>
                </a:extLst>
              </a:tr>
              <a:tr h="298223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November 4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76703895"/>
                  </a:ext>
                </a:extLst>
              </a:tr>
              <a:tr h="464444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AANI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1" i="0" u="none" strike="noStrike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4119111"/>
                  </a:ext>
                </a:extLst>
              </a:tr>
              <a:tr h="52588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ARC SC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October 28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761873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102741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October 2021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71375325"/>
              </p:ext>
            </p:extLst>
          </p:nvPr>
        </p:nvGraphicFramePr>
        <p:xfrm>
          <a:off x="965199" y="1154723"/>
          <a:ext cx="10361085" cy="2385761"/>
        </p:xfrm>
        <a:graphic>
          <a:graphicData uri="http://schemas.openxmlformats.org/drawingml/2006/table">
            <a:tbl>
              <a:tblPr/>
              <a:tblGrid>
                <a:gridCol w="11400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627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17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964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2796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0719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COEX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6305258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Editors’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92484147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ITU AH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416205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JTC1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5109967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New Members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3912826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 SC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8549584"/>
                  </a:ext>
                </a:extLst>
              </a:tr>
              <a:tr h="27204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WNG SC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33028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94608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3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October 2021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09344449"/>
              </p:ext>
            </p:extLst>
          </p:nvPr>
        </p:nvGraphicFramePr>
        <p:xfrm>
          <a:off x="965200" y="1152010"/>
          <a:ext cx="10361083" cy="2170998"/>
        </p:xfrm>
        <a:graphic>
          <a:graphicData uri="http://schemas.openxmlformats.org/drawingml/2006/table">
            <a:tbl>
              <a:tblPr/>
              <a:tblGrid>
                <a:gridCol w="10587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440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61446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TGaz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 8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5514654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TGbb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1*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90424695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November 2, 9</a:t>
                      </a:r>
                    </a:p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Friday: November 5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09:30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5464611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TGbd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November 2</a:t>
                      </a:r>
                      <a:endParaRPr lang="en-US" sz="1600" b="0" i="0" u="none" strike="sngStrike" dirty="0">
                        <a:solidFill>
                          <a:schemeClr val="tx1"/>
                        </a:solidFill>
                        <a:effectLst/>
                        <a:highlight>
                          <a:srgbClr val="00FF00"/>
                        </a:highlight>
                        <a:latin typeface="Calibri" panose="020F0502020204030204" pitchFamily="34" charset="0"/>
                      </a:endParaRP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9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6926025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(MAC)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October 28, November 4, 11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44408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543598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October 2021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01575339"/>
              </p:ext>
            </p:extLst>
          </p:nvPr>
        </p:nvGraphicFramePr>
        <p:xfrm>
          <a:off x="965199" y="1219200"/>
          <a:ext cx="10361085" cy="3300773"/>
        </p:xfrm>
        <a:graphic>
          <a:graphicData uri="http://schemas.openxmlformats.org/drawingml/2006/table">
            <a:tbl>
              <a:tblPr/>
              <a:tblGrid>
                <a:gridCol w="11400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627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9855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974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(PHY)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1, 8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48901956"/>
                  </a:ext>
                </a:extLst>
              </a:tr>
              <a:tr h="32974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(Joint)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October 27*, November 3, 10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6176756"/>
                  </a:ext>
                </a:extLst>
              </a:tr>
              <a:tr h="32974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TGbf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Tuesday: November 2, 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Tuesday: November 23, 30, December 7, 14, 21, January 4, 11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Monday: November 1, 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Monday: November 22, 29, December 6, 13, 20, January 3, 10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November 9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01357617"/>
                  </a:ext>
                </a:extLst>
              </a:tr>
              <a:tr h="32974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TGbh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November 4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5180582"/>
                  </a:ext>
                </a:extLst>
              </a:tr>
              <a:tr h="36502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TGbi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November 5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52350133"/>
                  </a:ext>
                </a:extLst>
              </a:tr>
              <a:tr h="36502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TGme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November 1, 22</a:t>
                      </a:r>
                    </a:p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Friday: October 29, November 5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94301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897446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0</TotalTime>
  <Words>469</Words>
  <Application>Microsoft Office PowerPoint</Application>
  <PresentationFormat>Widescreen</PresentationFormat>
  <Paragraphs>151</Paragraphs>
  <Slides>5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Calibri</vt:lpstr>
      <vt:lpstr>Times New Roman</vt:lpstr>
      <vt:lpstr>Office Theme</vt:lpstr>
      <vt:lpstr>Document</vt:lpstr>
      <vt:lpstr>Teleconference Information</vt:lpstr>
      <vt:lpstr>Teleconferences</vt:lpstr>
      <vt:lpstr>Teleconferences</vt:lpstr>
      <vt:lpstr>Teleconferences</vt:lpstr>
      <vt:lpstr>Teleconferences</vt:lpstr>
    </vt:vector>
  </TitlesOfParts>
  <Company>BlackBerry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Teleconference Information</dc:title>
  <dc:creator>Stephen McCann</dc:creator>
  <cp:keywords/>
  <cp:lastModifiedBy>Stephen McCann</cp:lastModifiedBy>
  <cp:revision>1222</cp:revision>
  <cp:lastPrinted>1601-01-01T00:00:00Z</cp:lastPrinted>
  <dcterms:created xsi:type="dcterms:W3CDTF">2018-05-10T16:45:22Z</dcterms:created>
  <dcterms:modified xsi:type="dcterms:W3CDTF">2021-10-28T08:45:20Z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2020-01-17 18:33:44Z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