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89" r:id="rId3"/>
    <p:sldId id="286" r:id="rId4"/>
    <p:sldId id="287" r:id="rId5"/>
    <p:sldId id="288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99" autoAdjust="0"/>
    <p:restoredTop sz="94453" autoAdjust="0"/>
  </p:normalViewPr>
  <p:slideViewPr>
    <p:cSldViewPr>
      <p:cViewPr varScale="1">
        <p:scale>
          <a:sx n="105" d="100"/>
          <a:sy n="105" d="100"/>
        </p:scale>
        <p:origin x="132" y="10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802.11-21/0007r50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October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Self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802.11-21/0007r50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October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Self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802.11-21/0007r50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October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Self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802.11-21/0007r50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October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Stephen McCann, Self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802.11-21/0007r50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October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Stephen McCann, Self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802.11-21/0007r50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October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Stephen McCann, Self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802.11-21/0007r50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October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Stephen McCann, Self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Self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Self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Self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Self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Self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Self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October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Self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802.11-21/0007r50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2021-10-21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Self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6813948"/>
              </p:ext>
            </p:extLst>
          </p:nvPr>
        </p:nvGraphicFramePr>
        <p:xfrm>
          <a:off x="990600" y="2400300"/>
          <a:ext cx="9915525" cy="240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Document" r:id="rId4" imgW="10459112" imgH="2527110" progId="Word.Document.8">
                  <p:embed/>
                </p:oleObj>
              </mc:Choice>
              <mc:Fallback>
                <p:oleObj name="Document" r:id="rId4" imgW="10459112" imgH="252711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00300"/>
                        <a:ext cx="9915525" cy="24003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Self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October 2021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2212036"/>
              </p:ext>
            </p:extLst>
          </p:nvPr>
        </p:nvGraphicFramePr>
        <p:xfrm>
          <a:off x="965199" y="1219200"/>
          <a:ext cx="10361085" cy="2071114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80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November 8*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November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29822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October 25</a:t>
                      </a:r>
                    </a:p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November 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33327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4119111"/>
                  </a:ext>
                </a:extLst>
              </a:tr>
              <a:tr h="5258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October 28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Self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October 2021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1375325"/>
              </p:ext>
            </p:extLst>
          </p:nvPr>
        </p:nvGraphicFramePr>
        <p:xfrm>
          <a:off x="965199" y="1154723"/>
          <a:ext cx="10361085" cy="2385761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30525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48414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0996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1282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49584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02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Self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October 2021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9339385"/>
              </p:ext>
            </p:extLst>
          </p:nvPr>
        </p:nvGraphicFramePr>
        <p:xfrm>
          <a:off x="965200" y="1152010"/>
          <a:ext cx="10361083" cy="2414838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 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51465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25*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1*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042469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November 2,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6461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October 26, November 2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Friday: October 22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November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2602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28, November 4, 11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4408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Self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October 2021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0667723"/>
              </p:ext>
            </p:extLst>
          </p:nvPr>
        </p:nvGraphicFramePr>
        <p:xfrm>
          <a:off x="965199" y="1219200"/>
          <a:ext cx="10361085" cy="3224769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9855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25, November 1, 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8901956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27*, November 3, 10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176756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October 26, November 2, 23, 30, December 7, 14, 21, January 4, 11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October 25, November 1, 22, 29, December 6, 13, 20, January 3, 10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November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1357617"/>
                  </a:ext>
                </a:extLst>
              </a:tr>
              <a:tr h="3297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October 26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October 21, November 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180582"/>
                  </a:ext>
                </a:extLst>
              </a:tr>
              <a:tr h="36502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November 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350133"/>
                  </a:ext>
                </a:extLst>
              </a:tr>
              <a:tr h="36502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October 25, November 1, 22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Friday: October 22, 29, November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430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487</Words>
  <Application>Microsoft Office PowerPoint</Application>
  <PresentationFormat>Widescreen</PresentationFormat>
  <Paragraphs>155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1217</cp:revision>
  <cp:lastPrinted>1601-01-01T00:00:00Z</cp:lastPrinted>
  <dcterms:created xsi:type="dcterms:W3CDTF">2018-05-10T16:45:22Z</dcterms:created>
  <dcterms:modified xsi:type="dcterms:W3CDTF">2021-10-21T16:42:43Z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