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286" r:id="rId3"/>
    <p:sldId id="287" r:id="rId4"/>
    <p:sldId id="288" r:id="rId5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199" autoAdjust="0"/>
    <p:restoredTop sz="94453" autoAdjust="0"/>
  </p:normalViewPr>
  <p:slideViewPr>
    <p:cSldViewPr>
      <p:cViewPr varScale="1">
        <p:scale>
          <a:sx n="94" d="100"/>
          <a:sy n="94" d="100"/>
        </p:scale>
        <p:origin x="90" y="34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1848" y="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802.11-21/0007r36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July 2021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Stephen McCann,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802.11-21/0007r36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2021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Stephen McCann, Huawei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802.11-21/0007r36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July 2021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Stephen McCann,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802.11-21/0007r36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2021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1170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802.11-21/0007r36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2021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46668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802.11-21/0007r36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2021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48557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2021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2021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2021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2021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2021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2021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802.11-21/0007r36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Teleconference Information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2021-07-22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July 2021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18075798"/>
              </p:ext>
            </p:extLst>
          </p:nvPr>
        </p:nvGraphicFramePr>
        <p:xfrm>
          <a:off x="989013" y="2403475"/>
          <a:ext cx="10015537" cy="2424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59112" imgH="2530348" progId="Word.Document.8">
                  <p:embed/>
                </p:oleObj>
              </mc:Choice>
              <mc:Fallback>
                <p:oleObj name="Document" r:id="rId3" imgW="10459112" imgH="2530348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9013" y="2403475"/>
                        <a:ext cx="10015537" cy="242411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July 2021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93908200"/>
              </p:ext>
            </p:extLst>
          </p:nvPr>
        </p:nvGraphicFramePr>
        <p:xfrm>
          <a:off x="965199" y="1154723"/>
          <a:ext cx="10361085" cy="4070323"/>
        </p:xfrm>
        <a:graphic>
          <a:graphicData uri="http://schemas.openxmlformats.org/drawingml/2006/table">
            <a:tbl>
              <a:tblPr/>
              <a:tblGrid>
                <a:gridCol w="11400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627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17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964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2796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8881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802.11 WG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September 13*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2205779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August 9, 30</a:t>
                      </a:r>
                    </a:p>
                    <a:p>
                      <a:pPr algn="l" fontAlgn="b"/>
                      <a:r>
                        <a:rPr lang="en-GB" sz="160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 September 9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76703895"/>
                  </a:ext>
                </a:extLst>
              </a:tr>
              <a:tr h="340624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AANI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August 10, 24, 31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4119111"/>
                  </a:ext>
                </a:extLst>
              </a:tr>
              <a:tr h="53748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ARC SC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August 9, 20</a:t>
                      </a:r>
                    </a:p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August 12, September 2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76187390"/>
                  </a:ext>
                </a:extLst>
              </a:tr>
              <a:tr h="300719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COEX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6305258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Editors’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92484147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ITU AH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416205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JTC1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5109967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New Members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3912826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 SC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July 22*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8549584"/>
                  </a:ext>
                </a:extLst>
              </a:tr>
              <a:tr h="27204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WNG SC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33028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94608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3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July 2021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56701683"/>
              </p:ext>
            </p:extLst>
          </p:nvPr>
        </p:nvGraphicFramePr>
        <p:xfrm>
          <a:off x="965200" y="1152010"/>
          <a:ext cx="10361083" cy="3085398"/>
        </p:xfrm>
        <a:graphic>
          <a:graphicData uri="http://schemas.openxmlformats.org/drawingml/2006/table">
            <a:tbl>
              <a:tblPr/>
              <a:tblGrid>
                <a:gridCol w="10587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440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61446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TGaz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Wednesday: September 1, 8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5514654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TGbb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July 26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August 30, September 6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90424695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July 27, August 3, 10, 17, 24, 31, September 7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5464611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TGbd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 July 27, August 10, 17, 24, 31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6926025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(MAC)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July 22, 29, August 12, 19, 26, September 2, 9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July 26, August 9, 16, 23, 30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4440813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(PHY)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July 26, August 9, 16, 23, 30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1974918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(Joint)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Wednesday: July 28, August 11*, 18, 25*, September 1, 8*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9438261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TGbf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July 27, August 10, 17, 24, 31, September 7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4316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543598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July 2021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17292980"/>
              </p:ext>
            </p:extLst>
          </p:nvPr>
        </p:nvGraphicFramePr>
        <p:xfrm>
          <a:off x="965199" y="1219200"/>
          <a:ext cx="10361085" cy="1812509"/>
        </p:xfrm>
        <a:graphic>
          <a:graphicData uri="http://schemas.openxmlformats.org/drawingml/2006/table">
            <a:tbl>
              <a:tblPr/>
              <a:tblGrid>
                <a:gridCol w="11400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627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9855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974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TGbh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August 10, 31</a:t>
                      </a:r>
                    </a:p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August 19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5180582"/>
                  </a:ext>
                </a:extLst>
              </a:tr>
              <a:tr h="36502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TGbi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July 29, August 12, 26, September 9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52350133"/>
                  </a:ext>
                </a:extLst>
              </a:tr>
              <a:tr h="36502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TGme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July 26, August 9, 16, 23*, 30, September 27 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9430174"/>
                  </a:ext>
                </a:extLst>
              </a:tr>
              <a:tr h="365026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WNG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1" i="0" u="none" strike="sngStrike" dirty="0">
                        <a:solidFill>
                          <a:schemeClr val="tx1"/>
                        </a:solidFill>
                        <a:effectLst/>
                        <a:highlight>
                          <a:srgbClr val="00FF00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11:15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0398556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897446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0</TotalTime>
  <Words>504</Words>
  <Application>Microsoft Office PowerPoint</Application>
  <PresentationFormat>Widescreen</PresentationFormat>
  <Paragraphs>145</Paragraphs>
  <Slides>4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Calibri</vt:lpstr>
      <vt:lpstr>Times New Roman</vt:lpstr>
      <vt:lpstr>Office Theme</vt:lpstr>
      <vt:lpstr>Document</vt:lpstr>
      <vt:lpstr>Teleconference Information</vt:lpstr>
      <vt:lpstr>Teleconferences</vt:lpstr>
      <vt:lpstr>Teleconferences</vt:lpstr>
      <vt:lpstr>Teleconferences</vt:lpstr>
    </vt:vector>
  </TitlesOfParts>
  <Company>BlackBerry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Teleconference Information</dc:title>
  <dc:creator>Stephen McCann</dc:creator>
  <cp:keywords/>
  <cp:lastModifiedBy>Stephen McCann</cp:lastModifiedBy>
  <cp:revision>1138</cp:revision>
  <cp:lastPrinted>1601-01-01T00:00:00Z</cp:lastPrinted>
  <dcterms:created xsi:type="dcterms:W3CDTF">2018-05-10T16:45:22Z</dcterms:created>
  <dcterms:modified xsi:type="dcterms:W3CDTF">2021-07-22T08:44:44Z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2020-01-17 18:33:44Z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