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90" y="1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4ADF55-A41B-45EE-9CDA-8E6EA5B3E539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2021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872030"/>
              </p:ext>
            </p:extLst>
          </p:nvPr>
        </p:nvGraphicFramePr>
        <p:xfrm>
          <a:off x="965199" y="1154723"/>
          <a:ext cx="10361085" cy="304389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249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80673"/>
              </p:ext>
            </p:extLst>
          </p:nvPr>
        </p:nvGraphicFramePr>
        <p:xfrm>
          <a:off x="965200" y="1152010"/>
          <a:ext cx="10361083" cy="34702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3, 10, 17, 24, 31, 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July 12*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July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889958"/>
              </p:ext>
            </p:extLst>
          </p:nvPr>
        </p:nvGraphicFramePr>
        <p:xfrm>
          <a:off x="965199" y="1222376"/>
          <a:ext cx="10361085" cy="383269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13*, 14*, 15*, 16*, 19*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27, August 3, 10, 17, 24, 31, September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13*,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12*, 19*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20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570</Words>
  <Application>Microsoft Office PowerPoint</Application>
  <PresentationFormat>Widescreen</PresentationFormat>
  <Paragraphs>182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1114</cp:revision>
  <cp:lastPrinted>1601-01-01T00:00:00Z</cp:lastPrinted>
  <dcterms:created xsi:type="dcterms:W3CDTF">2018-05-10T16:45:22Z</dcterms:created>
  <dcterms:modified xsi:type="dcterms:W3CDTF">2021-07-08T14:04:23Z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