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86" r:id="rId3"/>
    <p:sldId id="287" r:id="rId4"/>
    <p:sldId id="288" r:id="rId5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199" autoAdjust="0"/>
    <p:restoredTop sz="94453" autoAdjust="0"/>
  </p:normalViewPr>
  <p:slideViewPr>
    <p:cSldViewPr>
      <p:cViewPr varScale="1">
        <p:scale>
          <a:sx n="95" d="100"/>
          <a:sy n="95" d="100"/>
        </p:scale>
        <p:origin x="90" y="156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1848" y="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802.11-21/0007r31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July 2021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Stephen McCann, Huawei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802.11-21/0007r31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2021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Stephen McCann, Huawei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802.11-21/0007r31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July 2021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Stephen McCann,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802.11-21/0007r31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2021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1170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802.11-21/0007r31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2021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6668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802.11-21/0007r31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2021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8557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2021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2021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2021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2021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2021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2021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802.11-21/0007r31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Teleconference Information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2021-07-08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July 2021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18075798"/>
              </p:ext>
            </p:extLst>
          </p:nvPr>
        </p:nvGraphicFramePr>
        <p:xfrm>
          <a:off x="989013" y="2403475"/>
          <a:ext cx="10015537" cy="2424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59112" imgH="2530348" progId="Word.Document.8">
                  <p:embed/>
                </p:oleObj>
              </mc:Choice>
              <mc:Fallback>
                <p:oleObj name="Document" r:id="rId3" imgW="10459112" imgH="2530348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9013" y="2403475"/>
                        <a:ext cx="10015537" cy="24241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14ADF55-A41B-45EE-9CDA-8E6EA5B3E539}"/>
              </a:ext>
            </a:extLst>
          </p:cNvPr>
          <p:cNvSpPr txBox="1"/>
          <p:nvPr/>
        </p:nvSpPr>
        <p:spPr>
          <a:xfrm>
            <a:off x="973138" y="4941859"/>
            <a:ext cx="69193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Note: D</a:t>
            </a:r>
            <a:r>
              <a:rPr lang="en-GB" sz="2000" dirty="0">
                <a:solidFill>
                  <a:schemeClr val="tx1"/>
                </a:solidFill>
              </a:rPr>
              <a:t>ates in </a:t>
            </a:r>
            <a:r>
              <a:rPr lang="en-GB" sz="2000" b="1" dirty="0">
                <a:solidFill>
                  <a:schemeClr val="tx1"/>
                </a:solidFill>
              </a:rPr>
              <a:t>Bold</a:t>
            </a:r>
            <a:r>
              <a:rPr lang="en-GB" sz="2000" dirty="0">
                <a:solidFill>
                  <a:schemeClr val="tx1"/>
                </a:solidFill>
              </a:rPr>
              <a:t> are for the July 2021 plenary meeting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July 2021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60872030"/>
              </p:ext>
            </p:extLst>
          </p:nvPr>
        </p:nvGraphicFramePr>
        <p:xfrm>
          <a:off x="965199" y="1154723"/>
          <a:ext cx="10361085" cy="3043899"/>
        </p:xfrm>
        <a:graphic>
          <a:graphicData uri="http://schemas.openxmlformats.org/drawingml/2006/table">
            <a:tbl>
              <a:tblPr/>
              <a:tblGrid>
                <a:gridCol w="11400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627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17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964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2796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8881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802.11 WG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July 12*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July 20*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2205779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July 8</a:t>
                      </a:r>
                    </a:p>
                    <a:p>
                      <a:pPr algn="l" fontAlgn="b"/>
                      <a:r>
                        <a:rPr lang="en-GB" sz="1600" b="1" i="0" u="none" strike="noStrike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July 19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11:15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6703895"/>
                  </a:ext>
                </a:extLst>
              </a:tr>
              <a:tr h="537481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(MAC/PHY)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July 8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</a:t>
                      </a:r>
                      <a:r>
                        <a:rPr lang="en-GB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July 12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July 15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9293195"/>
                  </a:ext>
                </a:extLst>
              </a:tr>
              <a:tr h="324913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(Joint)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July 14*, 19*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821600"/>
                  </a:ext>
                </a:extLst>
              </a:tr>
              <a:tr h="272046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ITU AH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July 15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416205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AANI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July 13*</a:t>
                      </a:r>
                    </a:p>
                    <a:p>
                      <a:pPr algn="l" fontAlgn="b"/>
                      <a:r>
                        <a:rPr lang="en-US" sz="16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Wednesday: July 14*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11:15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862016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94608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3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July 2021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9180673"/>
              </p:ext>
            </p:extLst>
          </p:nvPr>
        </p:nvGraphicFramePr>
        <p:xfrm>
          <a:off x="965200" y="1152010"/>
          <a:ext cx="10361083" cy="3470262"/>
        </p:xfrm>
        <a:graphic>
          <a:graphicData uri="http://schemas.openxmlformats.org/drawingml/2006/table">
            <a:tbl>
              <a:tblPr/>
              <a:tblGrid>
                <a:gridCol w="10587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440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61446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TGbf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July 27, August 3, 10, 17, 24, 31, September 7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July 13*, 16*, 19*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4316005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WNG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</a:t>
                      </a:r>
                      <a:r>
                        <a:rPr lang="en-US" sz="1600" b="1" i="0" u="none" strike="sng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July 12*</a:t>
                      </a:r>
                      <a:endParaRPr lang="en-GB" sz="1600" b="1" i="0" u="none" strike="sngStrike" dirty="0">
                        <a:solidFill>
                          <a:schemeClr val="tx1"/>
                        </a:solidFill>
                        <a:effectLst/>
                        <a:highlight>
                          <a:srgbClr val="00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11:15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260899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TGbd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 July 27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July 13*, 16*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009228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TGbb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July 13*, 14*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July 14*, 15*, 16*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11:15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6742600"/>
                  </a:ext>
                </a:extLst>
              </a:tr>
              <a:tr h="304112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COEX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July </a:t>
                      </a:r>
                      <a:r>
                        <a:rPr lang="en-US" sz="1600" b="1" i="0" u="none" strike="sng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14*</a:t>
                      </a: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19*</a:t>
                      </a:r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1146412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July 12*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Wednesday: July 14*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13:30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11:15 ET 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7161703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Editors’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July 12</a:t>
                      </a:r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105556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New Members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July 13</a:t>
                      </a:r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77623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43598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July 2021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03889958"/>
              </p:ext>
            </p:extLst>
          </p:nvPr>
        </p:nvGraphicFramePr>
        <p:xfrm>
          <a:off x="965199" y="1222376"/>
          <a:ext cx="10361085" cy="3832696"/>
        </p:xfrm>
        <a:graphic>
          <a:graphicData uri="http://schemas.openxmlformats.org/drawingml/2006/table">
            <a:tbl>
              <a:tblPr/>
              <a:tblGrid>
                <a:gridCol w="11400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627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9855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4083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TGaz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July 8 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July </a:t>
                      </a:r>
                      <a:r>
                        <a:rPr lang="en-US" sz="1600" b="1" i="0" u="none" strike="sng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12*</a:t>
                      </a: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13*, 14*, 15*, 16*, 19*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July 12*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12:00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13:30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11:15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749904"/>
                  </a:ext>
                </a:extLst>
              </a:tr>
              <a:tr h="3297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July 27, August 3, 10, 17, 24, 31, September 7</a:t>
                      </a:r>
                    </a:p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July 9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July 12*, 13*, 15*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July 14*, 16*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09:30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09:30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11:15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31323053"/>
                  </a:ext>
                </a:extLst>
              </a:tr>
              <a:tr h="35027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TGme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July 26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July 13*, 14*, 15*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5684102"/>
                  </a:ext>
                </a:extLst>
              </a:tr>
              <a:tr h="3297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July 13*, 14*, 15*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45180582"/>
                  </a:ext>
                </a:extLst>
              </a:tr>
              <a:tr h="29912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TGbi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July 14*, 16*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11:15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2350133"/>
                  </a:ext>
                </a:extLst>
              </a:tr>
              <a:tr h="262154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JTC1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July 13*</a:t>
                      </a:r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24086494"/>
                  </a:ext>
                </a:extLst>
              </a:tr>
              <a:tr h="26215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 SC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July 12*, 19*</a:t>
                      </a:r>
                    </a:p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July 22*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13:30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62071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97446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0</TotalTime>
  <Words>570</Words>
  <Application>Microsoft Office PowerPoint</Application>
  <PresentationFormat>Widescreen</PresentationFormat>
  <Paragraphs>182</Paragraphs>
  <Slides>4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Calibri</vt:lpstr>
      <vt:lpstr>Times New Roman</vt:lpstr>
      <vt:lpstr>Office Theme</vt:lpstr>
      <vt:lpstr>Document</vt:lpstr>
      <vt:lpstr>Teleconference Information</vt:lpstr>
      <vt:lpstr>Teleconferences</vt:lpstr>
      <vt:lpstr>Teleconferences</vt:lpstr>
      <vt:lpstr>Teleconferences</vt:lpstr>
    </vt:vector>
  </TitlesOfParts>
  <Company>BlackBerry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Teleconference Information</dc:title>
  <dc:creator>Stephen McCann</dc:creator>
  <cp:keywords/>
  <cp:lastModifiedBy>Stephen McCann</cp:lastModifiedBy>
  <cp:revision>1114</cp:revision>
  <cp:lastPrinted>1601-01-01T00:00:00Z</cp:lastPrinted>
  <dcterms:created xsi:type="dcterms:W3CDTF">2018-05-10T16:45:22Z</dcterms:created>
  <dcterms:modified xsi:type="dcterms:W3CDTF">2021-07-08T14:04:23Z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2020-01-17 18:33:44Z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