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86" d="100"/>
          <a:sy n="86" d="100"/>
        </p:scale>
        <p:origin x="126" y="21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802.11-21/0007r21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802.11-21/0007r21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802.11-21/0007r21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2021-05-18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82629"/>
              </p:ext>
            </p:extLst>
          </p:nvPr>
        </p:nvGraphicFramePr>
        <p:xfrm>
          <a:off x="992188" y="2408238"/>
          <a:ext cx="10025062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1787" progId="Word.Document.8">
                  <p:embed/>
                </p:oleObj>
              </mc:Choice>
              <mc:Fallback>
                <p:oleObj name="Document" r:id="rId3" imgW="10459112" imgH="253178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8238"/>
                        <a:ext cx="10025062" cy="2432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085121"/>
              </p:ext>
            </p:extLst>
          </p:nvPr>
        </p:nvGraphicFramePr>
        <p:xfrm>
          <a:off x="965199" y="1154723"/>
          <a:ext cx="10361085" cy="2432296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20, 27, June 3, 10, 17, 24, July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24,  June  7, 21,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26, June 2, 9,  23, 30*, July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25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226648"/>
              </p:ext>
            </p:extLst>
          </p:nvPr>
        </p:nvGraphicFramePr>
        <p:xfrm>
          <a:off x="965200" y="1152010"/>
          <a:ext cx="10361083" cy="2891246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25, June 1, 8, 15, 22,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25, June 1, 8, 15, 22,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7, 21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 : June  3,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108212"/>
              </p:ext>
            </p:extLst>
          </p:nvPr>
        </p:nvGraphicFramePr>
        <p:xfrm>
          <a:off x="965199" y="1222376"/>
          <a:ext cx="10361085" cy="2304965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26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*, June 2, 9, 16, 23, 30, July 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 June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9904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25, June 1, 8, 15, 22,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323053"/>
                  </a:ext>
                </a:extLst>
              </a:tr>
              <a:tr h="350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24, June 7, 14, 21, July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84102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14,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2991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20, June 3, 17, July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26215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086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436</Words>
  <Application>Microsoft Office PowerPoint</Application>
  <PresentationFormat>Widescreen</PresentationFormat>
  <Paragraphs>120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1078</cp:revision>
  <cp:lastPrinted>1601-01-01T00:00:00Z</cp:lastPrinted>
  <dcterms:created xsi:type="dcterms:W3CDTF">2018-05-10T16:45:22Z</dcterms:created>
  <dcterms:modified xsi:type="dcterms:W3CDTF">2021-05-18T08:12:26Z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