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88" d="100"/>
          <a:sy n="88" d="100"/>
        </p:scale>
        <p:origin x="102" y="3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802.11-21/0007r19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802.11-21/0007r19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802.11-21/0007r19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2021-05-06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82629"/>
              </p:ext>
            </p:extLst>
          </p:nvPr>
        </p:nvGraphicFramePr>
        <p:xfrm>
          <a:off x="992188" y="2408238"/>
          <a:ext cx="10025062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1787" progId="Word.Document.8">
                  <p:embed/>
                </p:oleObj>
              </mc:Choice>
              <mc:Fallback>
                <p:oleObj name="Document" r:id="rId3" imgW="10459112" imgH="253178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8238"/>
                        <a:ext cx="10025062" cy="2432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69E9E5-DCF0-4010-9DD5-78357434B372}"/>
              </a:ext>
            </a:extLst>
          </p:cNvPr>
          <p:cNvSpPr txBox="1"/>
          <p:nvPr/>
        </p:nvSpPr>
        <p:spPr>
          <a:xfrm>
            <a:off x="973138" y="4941859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May 2021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864743"/>
              </p:ext>
            </p:extLst>
          </p:nvPr>
        </p:nvGraphicFramePr>
        <p:xfrm>
          <a:off x="965199" y="1154723"/>
          <a:ext cx="10361085" cy="4231827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6</a:t>
                      </a:r>
                    </a:p>
                    <a:p>
                      <a:pPr algn="l" fontAlgn="b"/>
                      <a:r>
                        <a:rPr lang="en-GB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17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June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6, 20, 27, June 3, 10, 17, 24, July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24,  June  7, 21,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26, June 2, 9,  23, 30*, July 7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12*, Monday: May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4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Thursday May 13*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12*, Monday: May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069756"/>
              </p:ext>
            </p:extLst>
          </p:nvPr>
        </p:nvGraphicFramePr>
        <p:xfrm>
          <a:off x="965200" y="1152010"/>
          <a:ext cx="10361083" cy="395794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25, June 1, 8, 15, 22, 29, July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Friday: May 14*, Monday: May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25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Friday: May 14*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13*</a:t>
                      </a:r>
                      <a:endParaRPr lang="en-GB" sz="1600" b="1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41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10*,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Wednesday: May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Wednesday: May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12*, 17*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343325"/>
              </p:ext>
            </p:extLst>
          </p:nvPr>
        </p:nvGraphicFramePr>
        <p:xfrm>
          <a:off x="965199" y="1222376"/>
          <a:ext cx="10361085" cy="3078907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5, 26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10*, Wednesday: May 12*, Monday: May 17*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9904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4,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25, June 1, 8, 15, 22, 29, July 6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Thursday: May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12*, Friday: May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323053"/>
                  </a:ext>
                </a:extLst>
              </a:tr>
              <a:tr h="5140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24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Wednesday: May 12*, Thursday 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84102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Thursday: 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2991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6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Wednesday: May 12*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Friday: May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26215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086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700</Words>
  <Application>Microsoft Office PowerPoint</Application>
  <PresentationFormat>Widescreen</PresentationFormat>
  <Paragraphs>193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1072</cp:revision>
  <cp:lastPrinted>1601-01-01T00:00:00Z</cp:lastPrinted>
  <dcterms:created xsi:type="dcterms:W3CDTF">2018-05-10T16:45:22Z</dcterms:created>
  <dcterms:modified xsi:type="dcterms:W3CDTF">2021-05-06T14:46:55Z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