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8" d="100"/>
          <a:sy n="88" d="100"/>
        </p:scale>
        <p:origin x="10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864743"/>
              </p:ext>
            </p:extLst>
          </p:nvPr>
        </p:nvGraphicFramePr>
        <p:xfrm>
          <a:off x="965199" y="1154723"/>
          <a:ext cx="10361085" cy="423182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6, 20,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 June  7,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069756"/>
              </p:ext>
            </p:extLst>
          </p:nvPr>
        </p:nvGraphicFramePr>
        <p:xfrm>
          <a:off x="965200" y="1152010"/>
          <a:ext cx="10361083" cy="3957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343325"/>
              </p:ext>
            </p:extLst>
          </p:nvPr>
        </p:nvGraphicFramePr>
        <p:xfrm>
          <a:off x="965199" y="1222376"/>
          <a:ext cx="10361085" cy="307890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5,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25, June 1, 8, 15, 22, 29, July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700</Words>
  <Application>Microsoft Office PowerPoint</Application>
  <PresentationFormat>Widescreen</PresentationFormat>
  <Paragraphs>193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1072</cp:revision>
  <cp:lastPrinted>1601-01-01T00:00:00Z</cp:lastPrinted>
  <dcterms:created xsi:type="dcterms:W3CDTF">2018-05-10T16:45:22Z</dcterms:created>
  <dcterms:modified xsi:type="dcterms:W3CDTF">2021-05-06T14:46:55Z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