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0" d="100"/>
          <a:sy n="90" d="100"/>
        </p:scale>
        <p:origin x="102" y="2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802.11-21/0007r17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802.11-21/0007r17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802.11-21/0007r17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69E9E5-DCF0-4010-9DD5-78357434B372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33750"/>
              </p:ext>
            </p:extLst>
          </p:nvPr>
        </p:nvGraphicFramePr>
        <p:xfrm>
          <a:off x="965199" y="1154723"/>
          <a:ext cx="10361085" cy="354021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May 18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6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29,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April 28*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28, May 4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 May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446183"/>
              </p:ext>
            </p:extLst>
          </p:nvPr>
        </p:nvGraphicFramePr>
        <p:xfrm>
          <a:off x="965200" y="1152010"/>
          <a:ext cx="10361083" cy="420178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27, May 25, June 1, 8, 15, 22,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Friday: May 14*,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27, May 25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Friday: May 14*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13*</a:t>
                      </a:r>
                      <a:endParaRPr lang="en-GB" sz="1600" b="1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110775"/>
              </p:ext>
            </p:extLst>
          </p:nvPr>
        </p:nvGraphicFramePr>
        <p:xfrm>
          <a:off x="965199" y="1222376"/>
          <a:ext cx="10361085" cy="379392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5,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10*, Wednesday: May 12*, Monday: May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Wednesday: May 12*, Thursday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667</Words>
  <Application>Microsoft Office PowerPoint</Application>
  <PresentationFormat>Widescreen</PresentationFormat>
  <Paragraphs>196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1066</cp:revision>
  <cp:lastPrinted>1601-01-01T00:00:00Z</cp:lastPrinted>
  <dcterms:created xsi:type="dcterms:W3CDTF">2018-05-10T16:45:22Z</dcterms:created>
  <dcterms:modified xsi:type="dcterms:W3CDTF">2021-04-27T08:15:05Z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