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103" d="100"/>
          <a:sy n="103" d="100"/>
        </p:scale>
        <p:origin x="318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802.11-21/0007r16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802.11-21/0007r16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802.11-21/0007r16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802.11-21/0007r16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2021-04-22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9482629"/>
              </p:ext>
            </p:extLst>
          </p:nvPr>
        </p:nvGraphicFramePr>
        <p:xfrm>
          <a:off x="992188" y="2408238"/>
          <a:ext cx="10025062" cy="243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1787" progId="Word.Document.8">
                  <p:embed/>
                </p:oleObj>
              </mc:Choice>
              <mc:Fallback>
                <p:oleObj name="Document" r:id="rId3" imgW="10459112" imgH="253178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8238"/>
                        <a:ext cx="10025062" cy="24320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69E9E5-DCF0-4010-9DD5-78357434B372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May 2021 interim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5055114"/>
              </p:ext>
            </p:extLst>
          </p:nvPr>
        </p:nvGraphicFramePr>
        <p:xfrm>
          <a:off x="965199" y="1154723"/>
          <a:ext cx="10361085" cy="398798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algn="l" fontAlgn="b"/>
                      <a:r>
                        <a:rPr lang="en-US" sz="16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: May 18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</a:t>
                      </a:r>
                      <a:r>
                        <a:rPr lang="en-GB" sz="1600" b="0" i="0" u="none" strike="noStrike" noProof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pril</a:t>
                      </a:r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26</a:t>
                      </a:r>
                    </a:p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6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22, 29, May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28*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28, May 4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 May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810124"/>
              </p:ext>
            </p:extLst>
          </p:nvPr>
        </p:nvGraphicFramePr>
        <p:xfrm>
          <a:off x="965200" y="1152010"/>
          <a:ext cx="10361083" cy="46894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27,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May 25, June 1, 8, 15, 22, 29, July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14*, Monday: May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27, May 25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Friday: May 14*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GB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13*</a:t>
                      </a:r>
                      <a:endParaRPr lang="en-GB" sz="1600" b="1" i="0" u="none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41613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6527738"/>
              </p:ext>
            </p:extLst>
          </p:nvPr>
        </p:nvGraphicFramePr>
        <p:xfrm>
          <a:off x="965199" y="1222376"/>
          <a:ext cx="10361085" cy="3793920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April 21, May 5, 26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10*, Wednesday: May 12*, Monday: May 17*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April 27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12*, 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April 26, May 24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Wednesday: May 12*, Thursday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11*, Thursday: May 13*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22, May 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Friday: May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11*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709</Words>
  <Application>Microsoft Office PowerPoint</Application>
  <PresentationFormat>Widescreen</PresentationFormat>
  <Paragraphs>208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1063</cp:revision>
  <cp:lastPrinted>1601-01-01T00:00:00Z</cp:lastPrinted>
  <dcterms:created xsi:type="dcterms:W3CDTF">2018-05-10T16:45:22Z</dcterms:created>
  <dcterms:modified xsi:type="dcterms:W3CDTF">2021-04-22T07:44:48Z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