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1" d="100"/>
          <a:sy n="71" d="100"/>
        </p:scale>
        <p:origin x="60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4033"/>
              </p:ext>
            </p:extLst>
          </p:nvPr>
        </p:nvGraphicFramePr>
        <p:xfrm>
          <a:off x="965199" y="1154723"/>
          <a:ext cx="10361085" cy="197757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17,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18, 25, April 8, 15,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22, 29, April 12,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24*, 31, April 7, 14*, 21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(+802.1 TSN)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13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April 6, 13, 21, 28,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024344"/>
              </p:ext>
            </p:extLst>
          </p:nvPr>
        </p:nvGraphicFramePr>
        <p:xfrm>
          <a:off x="965200" y="1152010"/>
          <a:ext cx="10361083" cy="319673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23, 30, April 6, 13, 20,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March 29, April 12,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April 5, 19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April 8,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713475"/>
              </p:ext>
            </p:extLst>
          </p:nvPr>
        </p:nvGraphicFramePr>
        <p:xfrm>
          <a:off x="965199" y="1154723"/>
          <a:ext cx="10361085" cy="305744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</a:t>
                      </a:r>
                      <a:r>
                        <a:rPr lang="en-GB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pril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12, 26, 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17, 31, April 7, 14, 21,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April 29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23, 30, April 6, 13, 20, 27,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April 19, 26, May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March 29, April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April 8, 22,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481</Words>
  <Application>Microsoft Office PowerPoint</Application>
  <PresentationFormat>Widescreen</PresentationFormat>
  <Paragraphs>132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1035</cp:revision>
  <cp:lastPrinted>1601-01-01T00:00:00Z</cp:lastPrinted>
  <dcterms:created xsi:type="dcterms:W3CDTF">2018-05-10T16:45:22Z</dcterms:created>
  <dcterms:modified xsi:type="dcterms:W3CDTF">2021-03-18T10:51:27Z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