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71" d="100"/>
          <a:sy n="71" d="100"/>
        </p:scale>
        <p:origin x="60" y="1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802.11-21/0007r12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802.11-21/0007r12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94033"/>
              </p:ext>
            </p:extLst>
          </p:nvPr>
        </p:nvGraphicFramePr>
        <p:xfrm>
          <a:off x="965199" y="1154723"/>
          <a:ext cx="10361085" cy="1977570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17,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18, 25, April 8, 15, 22, 29, May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22, 29, April 12, 19,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24*, 31, April 7, 14*, 21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(+802.1 TSN)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28*</a:t>
                      </a:r>
                    </a:p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May 13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Tuesday: April 6, 13, 21, 28, May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024344"/>
              </p:ext>
            </p:extLst>
          </p:nvPr>
        </p:nvGraphicFramePr>
        <p:xfrm>
          <a:off x="965200" y="1152010"/>
          <a:ext cx="10361083" cy="3196734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April 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23, 30, April 6, 13, 20, 27</a:t>
                      </a:r>
                      <a:endParaRPr lang="en-GB" sz="1600" b="0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March 29, April 12,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April 5, 19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April 8,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709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713475"/>
              </p:ext>
            </p:extLst>
          </p:nvPr>
        </p:nvGraphicFramePr>
        <p:xfrm>
          <a:off x="965199" y="1154723"/>
          <a:ext cx="10361085" cy="3057444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18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A</a:t>
                      </a:r>
                      <a:r>
                        <a:rPr lang="en-GB" sz="1600" b="0" i="0" u="none" strike="noStrike" noProof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pril</a:t>
                      </a:r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12, 26, 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042884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321285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17, 31, April 7, 14, 21, May 5, 26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25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*,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April 29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March 23, 30, April 6, 13, 20, 27, May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April 19, 26, May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1915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March 29, April 12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1589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April 8, 22, May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481</Words>
  <Application>Microsoft Office PowerPoint</Application>
  <PresentationFormat>Widescreen</PresentationFormat>
  <Paragraphs>132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1035</cp:revision>
  <cp:lastPrinted>1601-01-01T00:00:00Z</cp:lastPrinted>
  <dcterms:created xsi:type="dcterms:W3CDTF">2018-05-10T16:45:22Z</dcterms:created>
  <dcterms:modified xsi:type="dcterms:W3CDTF">2021-03-18T10:51:27Z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