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86" r:id="rId3"/>
    <p:sldId id="287" r:id="rId4"/>
    <p:sldId id="288" r:id="rId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199" autoAdjust="0"/>
    <p:restoredTop sz="94453" autoAdjust="0"/>
  </p:normalViewPr>
  <p:slideViewPr>
    <p:cSldViewPr>
      <p:cViewPr varScale="1">
        <p:scale>
          <a:sx n="70" d="100"/>
          <a:sy n="70" d="100"/>
        </p:scale>
        <p:origin x="96" y="28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64" d="100"/>
          <a:sy n="64" d="100"/>
        </p:scale>
        <p:origin x="2202" y="6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802.11-21/0007r9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March 2021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802.11-21/0007r9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2021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Huawei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802.11-21/0007r9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March 2021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802.11-21/0007r9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1170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802.11-21/0007r9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6668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802.11-21/0007r9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8557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2021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2021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2021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2021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802.11-21/0007r9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Teleconference Information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2021-03-03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29482629"/>
              </p:ext>
            </p:extLst>
          </p:nvPr>
        </p:nvGraphicFramePr>
        <p:xfrm>
          <a:off x="992188" y="2408238"/>
          <a:ext cx="10025062" cy="2432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59112" imgH="2531787" progId="Word.Document.8">
                  <p:embed/>
                </p:oleObj>
              </mc:Choice>
              <mc:Fallback>
                <p:oleObj name="Document" r:id="rId3" imgW="10459112" imgH="2531787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2188" y="2408238"/>
                        <a:ext cx="10025062" cy="24320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March 2021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20165860"/>
              </p:ext>
            </p:extLst>
          </p:nvPr>
        </p:nvGraphicFramePr>
        <p:xfrm>
          <a:off x="965199" y="1154723"/>
          <a:ext cx="10361085" cy="2221410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279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577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(MAC/PHY)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4, 8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8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11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9293195"/>
                  </a:ext>
                </a:extLst>
              </a:tr>
              <a:tr h="33862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(Joint)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3, 10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10*, 15*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821600"/>
                  </a:ext>
                </a:extLst>
              </a:tr>
              <a:tr h="27204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ITU AH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9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416205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AANI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9*, 11*</a:t>
                      </a:r>
                    </a:p>
                    <a:p>
                      <a:pPr algn="l" fontAlgn="b"/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10*, </a:t>
                      </a: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15*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62016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94608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3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March 2021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32690939"/>
              </p:ext>
            </p:extLst>
          </p:nvPr>
        </p:nvGraphicFramePr>
        <p:xfrm>
          <a:off x="965200" y="1152010"/>
          <a:ext cx="10361083" cy="4262742"/>
        </p:xfrm>
        <a:graphic>
          <a:graphicData uri="http://schemas.openxmlformats.org/drawingml/2006/table">
            <a:tbl>
              <a:tblPr/>
              <a:tblGrid>
                <a:gridCol w="10587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440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144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TGbf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9*, 12*, 15*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23, April 6, 20, 27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4316005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WNG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8*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260899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9*, 12*</a:t>
                      </a:r>
                    </a:p>
                    <a:p>
                      <a:pPr algn="l" fontAlgn="b"/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10*</a:t>
                      </a:r>
                    </a:p>
                    <a:p>
                      <a:pPr algn="l" fontAlgn="b"/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11*</a:t>
                      </a:r>
                    </a:p>
                    <a:p>
                      <a:pPr algn="l" fontAlgn="b"/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March 23, 30, April 6, 13, 20, 27</a:t>
                      </a:r>
                      <a:endParaRPr lang="en-GB" sz="1600" b="0" i="0" u="none" strike="sngStrike" baseline="0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009228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TGbb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8*, 11*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9*, 10*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6742600"/>
                  </a:ext>
                </a:extLst>
              </a:tr>
              <a:tr h="304112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COEX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10*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1146412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8*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10*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716170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Editors’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8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105556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Members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9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776234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JTC1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9*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27099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43598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March 2021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3192333"/>
              </p:ext>
            </p:extLst>
          </p:nvPr>
        </p:nvGraphicFramePr>
        <p:xfrm>
          <a:off x="965199" y="1154723"/>
          <a:ext cx="10361085" cy="3901972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279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9152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8*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52342787"/>
                  </a:ext>
                </a:extLst>
              </a:tr>
              <a:tr h="319152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4</a:t>
                      </a:r>
                    </a:p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15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1042884"/>
                  </a:ext>
                </a:extLst>
              </a:tr>
              <a:tr h="319152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802.11 WG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8*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16*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88321285"/>
                  </a:ext>
                </a:extLst>
              </a:tr>
              <a:tr h="319152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3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9*, 10*, 11*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749904"/>
                  </a:ext>
                </a:extLst>
              </a:tr>
              <a:tr h="31915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9, 16, 23, 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30, April 6, 13, 20, 27, May 4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</a:t>
                      </a:r>
                      <a:r>
                        <a:rPr lang="en-US" sz="1600" b="0" i="0" u="none" strike="sng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8*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9*, 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11*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10*, </a:t>
                      </a:r>
                      <a:r>
                        <a:rPr lang="en-US" sz="1600" b="0" i="0" u="none" strike="sng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11*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12*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31323053"/>
                  </a:ext>
                </a:extLst>
              </a:tr>
              <a:tr h="31915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TGme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9*, 11*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5684102"/>
                  </a:ext>
                </a:extLst>
              </a:tr>
              <a:tr h="31915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9*, 11*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45180582"/>
                  </a:ext>
                </a:extLst>
              </a:tr>
              <a:tr h="15895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TGbi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10*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12*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23501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97446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0</TotalTime>
  <Words>511</Words>
  <Application>Microsoft Office PowerPoint</Application>
  <PresentationFormat>Widescreen</PresentationFormat>
  <Paragraphs>181</Paragraphs>
  <Slides>4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Calibri</vt:lpstr>
      <vt:lpstr>Times New Roman</vt:lpstr>
      <vt:lpstr>Office Theme</vt:lpstr>
      <vt:lpstr>Document</vt:lpstr>
      <vt:lpstr>Teleconference Information</vt:lpstr>
      <vt:lpstr>Teleconferences</vt:lpstr>
      <vt:lpstr>Teleconferences</vt:lpstr>
      <vt:lpstr>Teleconferences</vt:lpstr>
    </vt:vector>
  </TitlesOfParts>
  <Company>BlackBerry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Teleconference Information</dc:title>
  <dc:creator>Stephen McCann</dc:creator>
  <cp:keywords/>
  <cp:lastModifiedBy>Stephen McCann</cp:lastModifiedBy>
  <cp:revision>1018</cp:revision>
  <cp:lastPrinted>1601-01-01T00:00:00Z</cp:lastPrinted>
  <dcterms:created xsi:type="dcterms:W3CDTF">2018-05-10T16:45:22Z</dcterms:created>
  <dcterms:modified xsi:type="dcterms:W3CDTF">2021-03-03T08:17:56Z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