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6" r:id="rId3"/>
    <p:sldId id="287" r:id="rId4"/>
    <p:sldId id="288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165860"/>
              </p:ext>
            </p:extLst>
          </p:nvPr>
        </p:nvGraphicFramePr>
        <p:xfrm>
          <a:off x="965199" y="1154723"/>
          <a:ext cx="10361085" cy="222141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690939"/>
              </p:ext>
            </p:extLst>
          </p:nvPr>
        </p:nvGraphicFramePr>
        <p:xfrm>
          <a:off x="965200" y="1152010"/>
          <a:ext cx="10361083" cy="42627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23, April 6,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12*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23, 30, April 6, 13, 20,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11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92333"/>
              </p:ext>
            </p:extLst>
          </p:nvPr>
        </p:nvGraphicFramePr>
        <p:xfrm>
          <a:off x="965199" y="1154723"/>
          <a:ext cx="10361085" cy="39019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4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9, 16, 23,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30, April 6, 13, 20, 27, May 4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8*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9*,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10*, </a:t>
                      </a:r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11*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323053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684102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158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12*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511</Words>
  <Application>Microsoft Office PowerPoint</Application>
  <PresentationFormat>Widescreen</PresentationFormat>
  <Paragraphs>181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1018</cp:revision>
  <cp:lastPrinted>1601-01-01T00:00:00Z</cp:lastPrinted>
  <dcterms:created xsi:type="dcterms:W3CDTF">2018-05-10T16:45:22Z</dcterms:created>
  <dcterms:modified xsi:type="dcterms:W3CDTF">2021-03-03T08:17:56Z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