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6" d="100"/>
          <a:sy n="96" d="100"/>
        </p:scale>
        <p:origin x="84" y="3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585917"/>
              </p:ext>
            </p:extLst>
          </p:nvPr>
        </p:nvGraphicFramePr>
        <p:xfrm>
          <a:off x="965199" y="1154723"/>
          <a:ext cx="10361085" cy="270909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4,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3,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061750"/>
              </p:ext>
            </p:extLst>
          </p:nvPr>
        </p:nvGraphicFramePr>
        <p:xfrm>
          <a:off x="965200" y="1152010"/>
          <a:ext cx="10361083" cy="450658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23, April 6,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2, 9*, 12*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552693"/>
              </p:ext>
            </p:extLst>
          </p:nvPr>
        </p:nvGraphicFramePr>
        <p:xfrm>
          <a:off x="965199" y="1154723"/>
          <a:ext cx="10361085" cy="432423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1, 4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288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321285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2, 9, 16, 23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15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518</Words>
  <Application>Microsoft Office PowerPoint</Application>
  <PresentationFormat>Widescreen</PresentationFormat>
  <Paragraphs>196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1010</cp:revision>
  <cp:lastPrinted>1601-01-01T00:00:00Z</cp:lastPrinted>
  <dcterms:created xsi:type="dcterms:W3CDTF">2018-05-10T16:45:22Z</dcterms:created>
  <dcterms:modified xsi:type="dcterms:W3CDTF">2021-03-01T09:48:54Z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