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6" r:id="rId3"/>
    <p:sldId id="287" r:id="rId4"/>
    <p:sldId id="288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70" d="100"/>
          <a:sy n="70" d="100"/>
        </p:scale>
        <p:origin x="96" y="28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2202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802.11-21/0007r6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February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802.11-21/0007r6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February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2021-02-10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February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482629"/>
              </p:ext>
            </p:extLst>
          </p:nvPr>
        </p:nvGraphicFramePr>
        <p:xfrm>
          <a:off x="992188" y="2408238"/>
          <a:ext cx="10025062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31787" progId="Word.Document.8">
                  <p:embed/>
                </p:oleObj>
              </mc:Choice>
              <mc:Fallback>
                <p:oleObj name="Document" r:id="rId3" imgW="10459112" imgH="253178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8238"/>
                        <a:ext cx="10025062" cy="2432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9647649"/>
              </p:ext>
            </p:extLst>
          </p:nvPr>
        </p:nvGraphicFramePr>
        <p:xfrm>
          <a:off x="965199" y="1154723"/>
          <a:ext cx="10361085" cy="3432196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8, 18, 22, March 4, 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25, March 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11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</a:t>
                      </a:r>
                      <a:r>
                        <a:rPr lang="en-GB" sz="1600" b="0" i="0" u="none" strike="sng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10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24*, March 3, 10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10*,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9</a:t>
                      </a:r>
                    </a:p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9*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9*, 11*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15*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10*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470750"/>
              </p:ext>
            </p:extLst>
          </p:nvPr>
        </p:nvGraphicFramePr>
        <p:xfrm>
          <a:off x="965200" y="1152010"/>
          <a:ext cx="10361083" cy="4557646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23*, March 9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*, 12*,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8*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9, 23, March 2,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9*, 12*</a:t>
                      </a:r>
                    </a:p>
                    <a:p>
                      <a:pPr algn="l" fontAlgn="b"/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10*</a:t>
                      </a:r>
                    </a:p>
                    <a:p>
                      <a:pPr algn="l" fontAlgn="b"/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11*</a:t>
                      </a:r>
                      <a:endParaRPr lang="en-GB" sz="1600" b="0" i="0" u="none" strike="sng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15, March 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8*, 11*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9*, 10*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10*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8, 22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8*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10*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8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9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9*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709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8230539"/>
              </p:ext>
            </p:extLst>
          </p:nvPr>
        </p:nvGraphicFramePr>
        <p:xfrm>
          <a:off x="965199" y="1154723"/>
          <a:ext cx="10361085" cy="4145812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8*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1, 4</a:t>
                      </a:r>
                    </a:p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042884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16*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321285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24, March 3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18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9*, 10*, 11*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49904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9*, 16, 23, March 2, 9, 16, 23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8*, 9*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10*,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1323053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9*,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684102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9*,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10*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12*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564</Words>
  <Application>Microsoft Office PowerPoint</Application>
  <PresentationFormat>Widescreen</PresentationFormat>
  <Paragraphs>203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1005</cp:revision>
  <cp:lastPrinted>1601-01-01T00:00:00Z</cp:lastPrinted>
  <dcterms:created xsi:type="dcterms:W3CDTF">2018-05-10T16:45:22Z</dcterms:created>
  <dcterms:modified xsi:type="dcterms:W3CDTF">2021-02-10T08:53:55Z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