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63" r:id="rId5"/>
    <p:sldId id="268" r:id="rId6"/>
    <p:sldId id="264" r:id="rId7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71" d="100"/>
          <a:sy n="171" d="100"/>
        </p:scale>
        <p:origin x="18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802.11-20/19994r0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802.11-20/19994r0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802.11-20/19994r0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802.11-20/19994r0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802.11-20/19994r0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802.11-20/19994r0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2021-01-15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January 2021.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>
                <a:solidFill>
                  <a:schemeClr val="tx1"/>
                </a:solidFill>
              </a:rPr>
              <a:t>Goal for the week: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Progress with comment resolution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Group met 4 times this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Reviewed 97 comment resolutions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56 comments resolved (motion passed)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21 comments resolved (ready for motion)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</a:rPr>
              <a:t>20 comments reviewed but need further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D1.01 produced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800"/>
              <a:t>Slide </a:t>
            </a:r>
            <a:fld id="{440F5867-744E-4AA6-B0ED-4C44D2DFBB7B}" type="slidenum">
              <a:rPr lang="en-GB" sz="800" smtClean="0"/>
              <a:pPr/>
              <a:t>3</a:t>
            </a:fld>
            <a:endParaRPr lang="en-GB" sz="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z="800"/>
              <a:t>Marc Emmelmann (Koden-TI)</a:t>
            </a:r>
            <a:endParaRPr lang="en-GB" sz="8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sz="1200"/>
              <a:t>January 2021</a:t>
            </a:r>
            <a:endParaRPr lang="en-GB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March 2021 &amp; Upcoming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485901"/>
            <a:ext cx="7847699" cy="3156347"/>
          </a:xfrm>
          <a:ln/>
        </p:spPr>
        <p:txBody>
          <a:bodyPr/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March 2021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Comment resolution from WG LB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Weekly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r>
              <a:rPr lang="en-US" dirty="0">
                <a:solidFill>
                  <a:schemeClr val="tx1"/>
                </a:solidFill>
              </a:rPr>
              <a:t> until the March meeting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Every Tuesday, 10:00h ET, 1 hour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Already announced with 10-day notice to WG  and TG reflector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schedule (unchanged)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2F694896-C649-894C-96D2-15E938CA17CC}"/>
              </a:ext>
            </a:extLst>
          </p:cNvPr>
          <p:cNvSpPr txBox="1">
            <a:spLocks/>
          </p:cNvSpPr>
          <p:nvPr/>
        </p:nvSpPr>
        <p:spPr bwMode="auto">
          <a:xfrm>
            <a:off x="685800" y="1491629"/>
            <a:ext cx="7770813" cy="2952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June 2020			Call for comments on D0.1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November 2020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May 2021			D2.0 WGLB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November 2021	Form SB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November 2021	MEC/MDR done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Jan 2022			Initial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May 2022			Recirculation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July 2022	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sz="1600" dirty="0">
                <a:solidFill>
                  <a:schemeClr val="tx1"/>
                </a:solidFill>
              </a:rPr>
              <a:t>September 2022	</a:t>
            </a:r>
            <a:r>
              <a:rPr lang="en-US" altLang="en-US" sz="1600" dirty="0" err="1">
                <a:solidFill>
                  <a:schemeClr val="tx1"/>
                </a:solidFill>
              </a:rPr>
              <a:t>Revcom</a:t>
            </a:r>
            <a:r>
              <a:rPr lang="en-US" altLang="en-US" sz="1600">
                <a:solidFill>
                  <a:schemeClr val="tx1"/>
                </a:solidFill>
              </a:rPr>
              <a:t>/SASB approval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11-20/1916</a:t>
            </a:r>
          </a:p>
          <a:p>
            <a:r>
              <a:rPr lang="en-US" dirty="0"/>
              <a:t>Meeting / Chair’s Slide Deck:		11-20/1992</a:t>
            </a:r>
          </a:p>
          <a:p>
            <a:r>
              <a:rPr lang="en-US" dirty="0"/>
              <a:t>Meeting minutes:					11-21/37</a:t>
            </a:r>
          </a:p>
          <a:p>
            <a:r>
              <a:rPr lang="en-US" dirty="0"/>
              <a:t>Snapshot Slide:						11-20/1993</a:t>
            </a:r>
          </a:p>
          <a:p>
            <a:r>
              <a:rPr lang="en-US" dirty="0"/>
              <a:t>Closing report:					</a:t>
            </a:r>
            <a:r>
              <a:rPr lang="en-US"/>
              <a:t>	11-20/1994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11-19/0135r0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139</TotalTime>
  <Words>385</Words>
  <Application>Microsoft Macintosh PowerPoint</Application>
  <PresentationFormat>On-screen Show (16:9)</PresentationFormat>
  <Paragraphs>79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802-11-Submission-Koden-TI-plain</vt:lpstr>
      <vt:lpstr>Dokument</vt:lpstr>
      <vt:lpstr>TGbc Closing Report</vt:lpstr>
      <vt:lpstr>Abstract</vt:lpstr>
      <vt:lpstr>Meeting Goals &amp; Accomplishments of the week</vt:lpstr>
      <vt:lpstr>Plans for March 2021 &amp; Upcoming Telcos</vt:lpstr>
      <vt:lpstr>TGbc schedule (unchanged)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24</cp:revision>
  <cp:lastPrinted>1601-01-01T00:00:00Z</cp:lastPrinted>
  <dcterms:created xsi:type="dcterms:W3CDTF">2019-09-17T07:48:51Z</dcterms:created>
  <dcterms:modified xsi:type="dcterms:W3CDTF">2021-01-14T16:08:49Z</dcterms:modified>
  <cp:category/>
</cp:coreProperties>
</file>